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ற்ற பக்தர் சேனை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ோய்ந்து தூதரோ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 மீட்டுவீர்; விண் நாதர்த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வார்த்தை நல்க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 தாழ்வாய் வாழ்ந்தீர் பாரின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ற்ற வெண்மை அணிந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ீதிக்காய் நம் நா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் கிரீடம் சூட்டுவ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 வாழ்வின் கண்ணீ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ோகில் ஸ்வாமி நீக்கின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ந்த கோடி கூட்ட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ம் திகிலும்; உம் மீட்பர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ார்பில் சாய்குச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வீட்டினில் மா பந்த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 வேந்தரோடு அடைந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ெற்றீரே பேர் வாழ்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ோடென்ற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, வீரர் சூரர் சேனை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ீரச் செய்கை ஆற்றின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கித்தீர், நீர் ஜெய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, பக்த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ீதம் பாட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 மாந்தர் கீர்த்தி இகழ்ந்த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வேந்தரோடும் சில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ுமந்தீர், நீர் அறு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ண்ணீர் பல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மணவாட்டி, போற்றுவாய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ையகமே முழங்குவாய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ஸ்வாமியே, என்றெ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ஸ்தோத்ரம் ஏற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 இசைப்பார் வெண் உடைய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ாசனம் முன்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வேந்தர் தயை போக்கிற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 மாந்தர் பாவம் நோவ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ோகிலே நீர் நோக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தர் மாட்ச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2026-09-15T13:10:19Z</dcterms:created>
  <dcterms:modified xsi:type="dcterms:W3CDTF">2026-09-15T13:10:19Z</dcterms:modified>
  <dc:title>துதிப் பாடல்கள் : 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