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ற்ற பக்தர் சேனை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ோய்ந்து தூதரோ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 மீட்டுவீர்; விண் நாதர்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வார்த்தை நல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தாழ்வாய் வாழ்ந்தீர் பாரின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ற்ற வெண்மை அணி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ீதிக்காய் நம்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 கிரீடம் சூட்டு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வாழ்வின் கண்ணீ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ில் ஸ்வாமி நீக்கின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ந்த கோடி கூட்ட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ம் திகிலும்; உம் மீட்ப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ார்பில் சாய்குச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ீட்டினில் மா பந்த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 வேந்தரோடு அடை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ெற்றீரே பேர் வாழ்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ோடென்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, வீரர் சூரர் சேனை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ீரச் செய்கை ஆற்றின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கித்தீர், நீர் ஜெய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பக்த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ம் பாட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 மாந்தர் கீர்த்தி இகழ்ந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ேந்தரோடும் சில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மந்தீர், நீர் அறு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ண்ணீர் ப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மணவாட்டி, போற்றுவாய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யகமே முழங்குவாய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ஸ்வாமியே, என்றெ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ஸ்தோத்ரம் ஏ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 இசைப்பார் வெண் உடை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ாசனம் முன்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வேந்தர் தயை போக்க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 மாந்தர் பாவம் நோவ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ிலே நீர் நோ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தர் மாட்ச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2026-07-31T17:57:50Z</dcterms:created>
  <dcterms:modified xsi:type="dcterms:W3CDTF">2026-07-31T17:57:50Z</dcterms:modified>
  <dc:title>துதிப் பாடல்கள் : 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