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ம்மில் ஒவ்வொருவனும் தன்னைக்குறித்து தேவனுக்குக் கணக்கொப்புவி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நன்மை தூஷிக்கப்பட இடங்கொட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 நாடக்கட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ംശയവിചാരങ്ങളെ വിധിക്കാതെ വിശ്വാസത്തിൽ ബലഹീനനായവനെ ചേ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രുവൻ എല്ലാം തിന്നാമെന്നു വിശ്വസിക്കുന്നു; ബലഹീനനോ സസ്യാദികളെ തി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ിന്നുന്നവൻ തിന്നാത്തവനെ ധിക്കരിക്കരുതു; തിന്നാത്തവൻ തിന്നുന്നവനെ വിധിക്കരുതു; ദൈവ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്കൊണ്ട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റ്റൊരുത്തന്റെ ദാസനെ വിധിപ്പാൻ നീ ആർ? അവൻ നില്ക്കുന്നതോ വീഴുന്നതോ സ്വന്തയജമാനന്നത്രേ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ംതാനും; അവനെ നില്ക്കുമാറാക്കുവാൻ കർത്താവിന്നു കഴിയ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രുവൻ ഒരു ദിവസത്തെക്കാൾ മറ്റൊരു ദിവസത്തെ മാനിക്കുന്നു; വേറൊരുവൻ സകലദിവസങ്ങളെയും മാന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ാന്താന്റെ മനസ്സിൽ ഉറെച്ച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ിവസത്തെ ആദരിക്കുന്നവൻ കർത്താവിന്നായി ആദരിക്കുന്നു; തിന്നുന്നവൻ കർത്താവിന്നായി തിന്ന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െ സ്തുതിക്കുന്നുവല്ലോ; തിന്നാത്തവൻ കർത്താവിന്നായി തിന്നാതിരിക്കുന്നു; അവനും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മ്മിൽ ആരും തനിക്കായി തന്നേ ജീവിക്കുന്നില്ല. ആരും തനിക്കായി തന്നേ മര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ജീവിക്കുന്നു എങ്കിൽ നാം കർത്താവിന്നായി ജീവിക്കുന്നു; മരിക്കുന്നു എങ്കിൽ കർത്താവ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ുന്നു; അതുകൊണ്ടു ജീവിക്കുന്നു എങ്കിലും മരിക്കുന്നു എങ്കിലും നാം കർത്താവിന്നുള്ള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രിച്ചവർക്കും ജീവിച്ചിരിക്കുന്നവർക്കും കർത്താവു ആകേണ്ടതിന്നല്ലോ ക്രിസ്തു മരിക്കയും ഉയിർ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നീ സഹോദരനെ വിധിക്കുന്നതു എന്തു? അല്ല നീ സഹോദരനെ ധിക്കരിക്കുന്നതു എന്തു? നാം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ന്യായാസനത്തിന്നു മുമ്പാകെ നിൽ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എന്നാണ എന്റെ മുമ്പിൽ എല്ലാമുഴങ്കാലും മടങ്ങും, എല്ലാനാവും ദൈവത്തെ സ്തുതിക്കും എന്നു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നമ്മിൽ ഓരോരുത്തൻ ദൈവത്തോടു കണക്കു ബോധിപ്പ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നാം ഇനി അന്യോന്യം വിധിക്കരുതു; സഹോദരന്നു ഇടർച്ചയോ തടങ്ങലോ വെക്കാതിരിപ്പാൻ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െച്ചുകൊൾ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ാതൊന്നും സ്വതവെ മലിനമല്ല എന്നു ഞാൻ കർത്താവായ യേശുവിൽ അറിഞ്ഞും ഉറെച്ചുമിരിക്കുന്നു. വല്ല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ം എന്നു എണ്ണുന്നവന്നു മാത്രം അതു മലിന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റെ ഭക്ഷണംനിമിത്തം സഹോദരനെ വ്യസനിപ്പിച്ചാൽ നീ സ്നേഹപ്രകാരം നടക്കുന്നില്ല. ആർക്ക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 മരിച്ചുവോ അവനെ നിന്റെ ഭക്ഷണംകൊണ്ടു നശിപ്പ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ുടെ നന്മെക്കു ദൂഷണം വരുത്ത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രാജ്യം ഭക്ഷണവും പാനീയവുമല്ല, നീതിയും സമാധാനവും പരിശുദ്ധാത്മാവിൽ സന്തോഷവ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ൽ ക്രിസ്തുവിനെ സേവിക്കുന്നവൻ ദൈവത്തെ പ്രസാദിപ്പിക്കുന്നവനും മനുഷ്യർക്കു കൊള്ളാകുന്ന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യാൽ നാം സമാധാനത്തിന്നും അന്യോന്യം ആത്മികവർദ്ധനെക്കും ഉള്ളതിന്നു ശ്രമ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ഭക്ഷണംനിമിത്തം ദൈവനിർമ്മാണത്തെ അഴിക്കരുതു. എല്ലാം ശുദ്ധം തന്നേ; എങ്കിലും ഇടർച്ച വരുത്തുമ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ന്ന മനുഷ്യനു അതു ദോഷ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ാംസം തിന്നാതെയും വീഞ്ഞു കുടിക്കാതെയും സഹോദരന്നു ഇടർച്ച വരുത്തുന്ന യാതൊന്നും ചെയ്യ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തു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ക്കുള്ള വിശ്വാസം ദൈവസന്നിധിയിൽ നിനക്കു തന്നേ ഇരിക്കട്ടെ; താൻ സ്വീകരിക്കുന്നതിൽ തന്നെത്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ാത്തവൻ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സംശയിക്കുന്നവൻ തിന്നുന്നു എങ്കിൽ അതു വിശ്വാസത്തിൽ നിന്നു ഉത്ഭവിക്കായ്കകൊണ്ട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ക്കാരനായിരിക്കുന്നു. വിശ്വാസത്തിൽ നിന്നു ഉത്ഭവിക്കാത്തതൊക്കെയും പാപ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2026-10-20T03:35:18Z</dcterms:created>
  <dcterms:modified xsi:type="dcterms:W3CDTF">2026-10-20T03:35:18Z</dcterms:modified>
  <dc:title>റോമർ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