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9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வேளையினில் வந்தருளும் தேவ ஆவியே – இப்ப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மீதிறங்கித் தங்கி வரம் தாரும் ஆவ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ணர் தம்மிடம் விந்தை செய்த சத்யஆவியே – மு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்சரியமாகக் காட்சி தந்த ஞான ஆவ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்ச்சியர்க் கந்நானில் அற்புதம் செய்தாண்ட ஆவியே – இ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ரை மீதினில் தீதகற்றியாளும் ஆவ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ுமறியாத ஆறுதல் செய்திடும் ஆவியே – இங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ஞ்ஞானம் அகற்றி மெய்ஞ்ஞானம் புகட்டும் ஆவ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த்தம் இரங்காயோ நித்தியராகிய ஆவியே – அர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வழி காட்டிப் பாவம் அகற்றிடும் ஆவ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ும் வாரும் கண்பாரும் பரிசுத்த ஆவியே – இ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ந்து சபைமீதில் சிந்தை வைத்தருளும் ஆவ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ற்றரவாளன் என்றேற்றிப் புகழ்ந்திடும் ஆவியே – நி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த்தம் வைத்தென் மீதில் முற்றிலுங் காத்திடும் ஆவ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2026-11-02T07:00:06Z</dcterms:created>
  <dcterms:modified xsi:type="dcterms:W3CDTF">2026-11-02T07:00:06Z</dcterms:modified>
  <dc:title>துதிப் பாடல்கள் : 386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