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  <Override PartName="/ppt/slides/slide27.xml" ContentType="application/vnd.openxmlformats-officedocument.presentationml.slide+xml"/>
  <Override PartName="/ppt/notesSlides/notesSlide27.xml" ContentType="application/vnd.openxmlformats-officedocument.presentationml.notesSlide+xml"/>
  <Override PartName="/ppt/slides/slide28.xml" ContentType="application/vnd.openxmlformats-officedocument.presentationml.slide+xml"/>
  <Override PartName="/ppt/notesSlides/notesSlide28.xml" ContentType="application/vnd.openxmlformats-officedocument.presentationml.notesSlide+xml"/>
  <Override PartName="/ppt/slides/slide29.xml" ContentType="application/vnd.openxmlformats-officedocument.presentationml.slide+xml"/>
  <Override PartName="/ppt/notesSlides/notesSlide29.xml" ContentType="application/vnd.openxmlformats-officedocument.presentationml.notesSlide+xml"/>
  <Override PartName="/ppt/slides/slide30.xml" ContentType="application/vnd.openxmlformats-officedocument.presentationml.slide+xml"/>
  <Override PartName="/ppt/notesSlides/notesSlide30.xml" ContentType="application/vnd.openxmlformats-officedocument.presentationml.notesSlide+xml"/>
  <Override PartName="/ppt/slides/slide31.xml" ContentType="application/vnd.openxmlformats-officedocument.presentationml.slide+xml"/>
  <Override PartName="/ppt/notesSlides/notesSlide31.xml" ContentType="application/vnd.openxmlformats-officedocument.presentationml.notesSlide+xml"/>
  <Override PartName="/ppt/slides/slide32.xml" ContentType="application/vnd.openxmlformats-officedocument.presentationml.slide+xml"/>
  <Override PartName="/ppt/notesSlides/notesSlide32.xml" ContentType="application/vnd.openxmlformats-officedocument.presentationml.notesSlide+xml"/>
  <Override PartName="/ppt/slides/slide33.xml" ContentType="application/vnd.openxmlformats-officedocument.presentationml.slide+xml"/>
  <Override PartName="/ppt/notesSlides/notesSlide33.xml" ContentType="application/vnd.openxmlformats-officedocument.presentationml.notesSlide+xml"/>
  <Override PartName="/ppt/slides/slide34.xml" ContentType="application/vnd.openxmlformats-officedocument.presentationml.slide+xml"/>
  <Override PartName="/ppt/notesSlides/notesSlide34.xml" ContentType="application/vnd.openxmlformats-officedocument.presentationml.notesSlide+xml"/>
  <Override PartName="/ppt/slides/slide35.xml" ContentType="application/vnd.openxmlformats-officedocument.presentationml.slide+xml"/>
  <Override PartName="/ppt/notesSlides/notesSlide35.xml" ContentType="application/vnd.openxmlformats-officedocument.presentationml.notesSlide+xml"/>
  <Override PartName="/ppt/slides/slide36.xml" ContentType="application/vnd.openxmlformats-officedocument.presentationml.slide+xml"/>
  <Override PartName="/ppt/notesSlides/notesSlide36.xml" ContentType="application/vnd.openxmlformats-officedocument.presentationml.notesSlide+xml"/>
  <Override PartName="/ppt/slides/slide37.xml" ContentType="application/vnd.openxmlformats-officedocument.presentationml.slide+xml"/>
  <Override PartName="/ppt/notesSlides/notesSlide37.xml" ContentType="application/vnd.openxmlformats-officedocument.presentationml.notesSlide+xml"/>
  <Override PartName="/ppt/slides/slide38.xml" ContentType="application/vnd.openxmlformats-officedocument.presentationml.slide+xml"/>
  <Override PartName="/ppt/notesSlides/notesSlide38.xml" ContentType="application/vnd.openxmlformats-officedocument.presentationml.notesSlide+xml"/>
  <Override PartName="/ppt/slides/slide39.xml" ContentType="application/vnd.openxmlformats-officedocument.presentationml.slide+xml"/>
  <Override PartName="/ppt/notesSlides/notesSlide39.xml" ContentType="application/vnd.openxmlformats-officedocument.presentationml.notesSlide+xml"/>
  <Override PartName="/ppt/slides/slide40.xml" ContentType="application/vnd.openxmlformats-officedocument.presentationml.slide+xml"/>
  <Override PartName="/ppt/notesSlides/notesSlide40.xml" ContentType="application/vnd.openxmlformats-officedocument.presentationml.notesSlide+xml"/>
  <Override PartName="/ppt/slides/slide41.xml" ContentType="application/vnd.openxmlformats-officedocument.presentationml.slide+xml"/>
  <Override PartName="/ppt/notesSlides/notesSlide41.xml" ContentType="application/vnd.openxmlformats-officedocument.presentationml.notesSlide+xml"/>
  <Override PartName="/ppt/slides/slide42.xml" ContentType="application/vnd.openxmlformats-officedocument.presentationml.slide+xml"/>
  <Override PartName="/ppt/notesSlides/notesSlide42.xml" ContentType="application/vnd.openxmlformats-officedocument.presentationml.notesSlide+xml"/>
  <Override PartName="/ppt/slides/slide43.xml" ContentType="application/vnd.openxmlformats-officedocument.presentationml.slide+xml"/>
  <Override PartName="/ppt/notesSlides/notesSlide43.xml" ContentType="application/vnd.openxmlformats-officedocument.presentationml.notesSlide+xml"/>
  <Override PartName="/ppt/slides/slide44.xml" ContentType="application/vnd.openxmlformats-officedocument.presentationml.slide+xml"/>
  <Override PartName="/ppt/notesSlides/notesSlide44.xml" ContentType="application/vnd.openxmlformats-officedocument.presentationml.notesSlide+xml"/>
  <Override PartName="/ppt/slides/slide45.xml" ContentType="application/vnd.openxmlformats-officedocument.presentationml.slide+xml"/>
  <Override PartName="/ppt/notesSlides/notesSlide45.xml" ContentType="application/vnd.openxmlformats-officedocument.presentationml.notesSlide+xml"/>
  <Override PartName="/ppt/slides/slide46.xml" ContentType="application/vnd.openxmlformats-officedocument.presentationml.slide+xml"/>
  <Override PartName="/ppt/notesSlides/notesSlide46.xml" ContentType="application/vnd.openxmlformats-officedocument.presentationml.notesSlide+xml"/>
  <Override PartName="/ppt/slides/slide47.xml" ContentType="application/vnd.openxmlformats-officedocument.presentationml.slide+xml"/>
  <Override PartName="/ppt/notesSlides/notesSlide47.xml" ContentType="application/vnd.openxmlformats-officedocument.presentationml.notesSlide+xml"/>
  <Override PartName="/ppt/slides/slide48.xml" ContentType="application/vnd.openxmlformats-officedocument.presentationml.slide+xml"/>
  <Override PartName="/ppt/notesSlides/notesSlide48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  <p:sldId id="289" r:id="rId36"/>
    <p:sldId id="290" r:id="rId37"/>
    <p:sldId id="291" r:id="rId38"/>
    <p:sldId id="292" r:id="rId39"/>
    <p:sldId id="293" r:id="rId40"/>
    <p:sldId id="294" r:id="rId41"/>
    <p:sldId id="295" r:id="rId42"/>
    <p:sldId id="296" r:id="rId43"/>
    <p:sldId id="297" r:id="rId44"/>
    <p:sldId id="298" r:id="rId45"/>
    <p:sldId id="299" r:id="rId46"/>
    <p:sldId id="300" r:id="rId47"/>
    <p:sldId id="301" r:id="rId48"/>
    <p:sldId id="302" r:id="rId49"/>
    <p:sldId id="303" r:id="rId50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slide" Target="slides/slide32.xml"/>
  <Relationship Id="rId35" Type="http://schemas.openxmlformats.org/officeDocument/2006/relationships/slide" Target="slides/slide33.xml"/>
  <Relationship Id="rId36" Type="http://schemas.openxmlformats.org/officeDocument/2006/relationships/slide" Target="slides/slide34.xml"/>
  <Relationship Id="rId37" Type="http://schemas.openxmlformats.org/officeDocument/2006/relationships/slide" Target="slides/slide35.xml"/>
  <Relationship Id="rId38" Type="http://schemas.openxmlformats.org/officeDocument/2006/relationships/slide" Target="slides/slide36.xml"/>
  <Relationship Id="rId39" Type="http://schemas.openxmlformats.org/officeDocument/2006/relationships/slide" Target="slides/slide37.xml"/>
  <Relationship Id="rId40" Type="http://schemas.openxmlformats.org/officeDocument/2006/relationships/slide" Target="slides/slide38.xml"/>
  <Relationship Id="rId41" Type="http://schemas.openxmlformats.org/officeDocument/2006/relationships/slide" Target="slides/slide39.xml"/>
  <Relationship Id="rId42" Type="http://schemas.openxmlformats.org/officeDocument/2006/relationships/slide" Target="slides/slide40.xml"/>
  <Relationship Id="rId43" Type="http://schemas.openxmlformats.org/officeDocument/2006/relationships/slide" Target="slides/slide41.xml"/>
  <Relationship Id="rId44" Type="http://schemas.openxmlformats.org/officeDocument/2006/relationships/slide" Target="slides/slide42.xml"/>
  <Relationship Id="rId45" Type="http://schemas.openxmlformats.org/officeDocument/2006/relationships/slide" Target="slides/slide43.xml"/>
  <Relationship Id="rId46" Type="http://schemas.openxmlformats.org/officeDocument/2006/relationships/slide" Target="slides/slide44.xml"/>
  <Relationship Id="rId47" Type="http://schemas.openxmlformats.org/officeDocument/2006/relationships/slide" Target="slides/slide45.xml"/>
  <Relationship Id="rId48" Type="http://schemas.openxmlformats.org/officeDocument/2006/relationships/slide" Target="slides/slide46.xml"/>
  <Relationship Id="rId49" Type="http://schemas.openxmlformats.org/officeDocument/2006/relationships/slide" Target="slides/slide47.xml"/>
  <Relationship Id="rId50" Type="http://schemas.openxmlformats.org/officeDocument/2006/relationships/slide" Target="slides/slide48.xml"/>
  <Relationship Id="rId51" Type="http://schemas.openxmlformats.org/officeDocument/2006/relationships/presProps" Target="presProps.xml"/>
  <Relationship Id="rId52" Type="http://schemas.openxmlformats.org/officeDocument/2006/relationships/viewProps" Target="viewProps.xml"/>
  <Relationship Id="rId53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பழுதும் அவலட்சணமுமுள்ள யாதொரு மாட்டையாவது ஆட்டையாவது உன் தேவனாகிய கர்த்தருக்குப் பலியிடவேண்டாம்; அது உன் தேவனாகிய கர்த்தருக்கு அருவருப்பாயிருக்கும்.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பழுதும் அவலட்சணமுமுள்ள யாதொரு மாட்டையாவது ஆட்டையாவது உன் தேவனாகிய கர்த்தருக்குப் பலியிடவேண்டாம்; அது உன் தேவனாகிய கர்த்தருக்கு அருவருப்பாயிருக்கும்.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உன் தேவனாகிய கர்த்தரின் கண்களுக்கு முன்பாக எந்தப் புருஷனாவது ஸ்திரீயாவது உன் தேவனாகிய கர்த்தர் உனக்குக் கொடுக்கிற வாசல்கள் ஒன்றில் அக்கிரமஞ்செய்து, அவருடைய உடன்படிக்கையை மீறி,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உன் தேவனாகிய கர்த்தரின் கண்களுக்கு முன்பாக எந்தப் புருஷனாவது ஸ்திரீயாவது உன் தேவனாகிய கர்த்தர் உனக்குக் கொடுக்கிற வாசல்கள் ஒன்றில் அக்கிரமஞ்செய்து, அவருடைய உடன்படிக்கையை மீறி,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நான் விலக்கியிருக்கிற வேறே தேவர்களையாவது சந்திரசூரியர் முதலான வானசேனைகளையாவது சேவித்து, அவைகளை நமஸ்கரிக்கிறதாகக் காணப்பட்டால்,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நான் விலக்கியிருக்கிற வேறே தேவர்களையாவது சந்திரசூரியர் முதலான வானசேனைகளையாவது சேவித்து, அவைகளை நமஸ்கரிக்கிறதாகக் காணப்பட்டால்,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அது உன் செவிகேட்க உனக்கு அறிவிக்கப்படும்போது, நீ அதை நன்றாய் விசாரிக்கக்கடவாய்; அது மெய் என்றும், அப்படிப்பட்ட அருவருப்பு இஸ்ரவேலில் நடந்தது நிச்சயம் என்றும் கண்டாயானால்,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அது உன் செவிகேட்க உனக்கு அறிவிக்கப்படும்போது, நீ அதை நன்றாய் விசாரிக்கக்கடவாய்; அது மெய் என்றும், அப்படிப்பட்ட அருவருப்பு இஸ்ரவேலில் நடந்தது நிச்சயம் என்றும் கண்டாயானால்,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அந்த அக்கிரமத்தைச் செய்த புருஷனையாவது ஸ்திரீயையாவது உன் வாசல்களுக்கு வெளியே கொண்டுபோய், அப்படிப்பட்டவர்கள் சாகும்படி கல்லெறியக்கடவாய்.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அந்த அக்கிரமத்தைச் செய்த புருஷனையாவது ஸ்திரீயையாவது உன் வாசல்களுக்கு வெளியே கொண்டுபோய், அப்படிப்பட்டவர்கள் சாகும்படி கல்லெறியக்கடவாய்.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சாவுக்குப் பாத்திரமானவன் இரண்டு மூன்று சாட்சிகளுடைய வாக்கினால் கொலைசெய்யப்படக்கடவன்; ஒரே சாட்சியினுடைய வாக்கினால் அவன் கொலைசெய்யப்படலாகாது.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சாவுக்குப் பாத்திரமானவன் இரண்டு மூன்று சாட்சிகளுடைய வாக்கினால் கொலைசெய்யப்படக்கடவன்; ஒரே சாட்சியினுடைய வாக்கினால் அவன் கொலைசெய்யப்படலாகாது.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சாவுக்குப் பாத்திரமானவன் இரண்டு மூன்று சாட்சிகளுடைய வாக்கினால் கொலைசெய்யப்படக்கடவன்; ஒரே சாட்சியினுடைய வாக்கினால் அவன் கொலைசெய்யப்படலாகாது.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அவனைக் கொலைசெய்கிறதற்குச் சாட்சிகளுடைய கைகள் முந்தியும் எல்லா ஜனங்களுடைய கைகள் பிந்தியும் அவன்மேல் இருப்பதாக; இப்படியே தீமையை உன் நடுவிலிருந்து விலக்கக்கடவாய்.]]></a:t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அவனைக் கொலைசெய்கிறதற்குச் சாட்சிகளுடைய கைகள் முந்தியும் எல்லா ஜனங்களுடைய கைகள் பிந்தியும் அவன்மேல் இருப்பதாக; இப்படியே தீமையை உன் நடுவிலிருந்து விலக்கக்கடவாய்.]]></a:t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உன் வாசல்களில் இரத்தப்பழிகளைக் குறித்தும், வியாச்சியங்களைக் குறித்தும், காயம்பட்ட சேதங்களைக்குறித்தும் வழக்கு நேரிட்டு, நியாயந்தீர்ப்பது உனக்கு அரிதாயிருந்தால், நீ எழுந்து, உன் தேவனாகிய கர்த்தர் தெரிந்து ஏற்படுத்தின ஸ்தானத்திற்குப் போய்,]]></a:t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உன் வாசல்களில் இரத்தப்பழிகளைக் குறித்தும், வியாச்சியங்களைக் குறித்தும், காயம்பட்ட சேதங்களைக்குறித்தும் வழக்கு நேரிட்டு, நியாயந்தீர்ப்பது உனக்கு அரிதாயிருந்தால், நீ எழுந்து, உன் தேவனாகிய கர்த்தர் தெரிந்து ஏற்படுத்தின ஸ்தானத்திற்குப் போய்,]]></a:t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உன் வாசல்களில் இரத்தப்பழிகளைக் குறித்தும், வியாச்சியங்களைக் குறித்தும், காயம்பட்ட சேதங்களைக்குறித்தும் வழக்கு நேரிட்டு, நியாயந்தீர்ப்பது உனக்கு அரிதாயிருந்தால், நீ எழுந்து, உன் தேவனாகிய கர்த்தர் தெரிந்து ஏற்படுத்தின ஸ்தானத்திற்குப் போய்,]]></a:t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உன் வாசல்களில் இரத்தப்பழிகளைக் குறித்தும், வியாச்சியங்களைக் குறித்தும், காயம்பட்ட சேதங்களைக்குறித்தும் வழக்கு நேரிட்டு, நியாயந்தீர்ப்பது உனக்கு அரிதாயிருந்தால், நீ எழுந்து, உன் தேவனாகிய கர்த்தர் தெரிந்து ஏற்படுத்தின ஸ்தானத்திற்குப் போய்,]]></a:t>
            </a: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உன் வாசல்களில் இரத்தப்பழிகளைக் குறித்தும், வியாச்சியங்களைக் குறித்தும், காயம்பட்ட சேதங்களைக்குறித்தும் வழக்கு நேரிட்டு, நியாயந்தீர்ப்பது உனக்கு அரிதாயிருந்தால், நீ எழுந்து, உன் தேவனாகிய கர்த்தர் தெரிந்து ஏற்படுத்தின ஸ்தானத்திற்குப் போய்,]]></a:t>
            </a:r>
          </a:p>
        </p:txBody>
      </p:sp>
    </p:spTree>
  </p:cSld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லேவியரான ஆசாரியரிடத்திலும் அந்நாட்களில் இருக்கிற நியாயாதிபதியினிடத்திலும் விசாரிக்கவேண்டும்; நியாயம் இன்னதென்று அவர்கள் உனக்கு அறிவிப்பார்கள்.]]></a:t>
            </a:r>
          </a:p>
        </p:txBody>
      </p:sp>
    </p:spTree>
  </p:cSld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லேவியரான ஆசாரியரிடத்திலும் அந்நாட்களில் இருக்கிற நியாயாதிபதியினிடத்திலும் விசாரிக்கவேண்டும்; நியாயம் இன்னதென்று அவர்கள் உனக்கு அறிவிப்பார்கள்.]]></a:t>
            </a:r>
          </a:p>
        </p:txBody>
      </p:sp>
    </p:spTree>
  </p:cSld>
</p:notes>
</file>

<file path=ppt/notesSlides/notesSlide2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கர்த்தர் தெரிந்துகொண்ட இடத்திலிருந்து அவர்கள் உனக்கு அறிவிக்கும் தீர்ப்புக்கு நீ இணங்கி, அவர்கள் உனக்கு விதிக்கிறபடி செய்யக் கவனமாயிருப்பாயாக.]]></a:t>
            </a:r>
          </a:p>
        </p:txBody>
      </p:sp>
    </p:spTree>
  </p:cSld>
</p:notes>
</file>

<file path=ppt/notesSlides/notesSlide2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கர்த்தர் தெரிந்துகொண்ட இடத்திலிருந்து அவர்கள் உனக்கு அறிவிக்கும் தீர்ப்புக்கு நீ இணங்கி, அவர்கள் உனக்கு விதிக்கிறபடி செய்யக் கவனமாயிருப்பாயாக.]]></a:t>
            </a:r>
          </a:p>
        </p:txBody>
      </p:sp>
    </p:spTree>
  </p:cSld>
</p:notes>
</file>

<file path=ppt/notesSlides/notesSlide2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அவர்கள் உனக்கு அறிவிக்கும் தீர்ப்பை விட்டு வலதுபுறம் இடதுபுறம் சாயாமல், அவர்கள் உனக்கு உணர்த்தும் பிரமாணத்தின்படியும், உனக்குச் சொல்லும் நியாயத்தீர்ப்பின்படியும் செய்யக்கடவாய்.]]></a:t>
            </a:r>
          </a:p>
        </p:txBody>
      </p:sp>
    </p:spTree>
  </p:cSld>
</p:notes>
</file>

<file path=ppt/notesSlides/notesSlide2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அவர்கள் உனக்கு அறிவிக்கும் தீர்ப்பை விட்டு வலதுபுறம் இடதுபுறம் சாயாமல், அவர்கள் உனக்கு உணர்த்தும் பிரமாணத்தின்படியும், உனக்குச் சொல்லும் நியாயத்தீர்ப்பின்படியும் செய்யக்கடவாய்.]]></a:t>
            </a:r>
          </a:p>
        </p:txBody>
      </p:sp>
    </p:spTree>
  </p:cSld>
</p:notes>
</file>

<file path=ppt/notesSlides/notesSlide2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அங்கே உன் தேவனாகிய கர்த்தருக்கு ஆராதனை செய்யும்படி நிற்கிற ஆசாரியனுடைய சொல்லையாகிலும், நியாயாதிபதியினுடைய சொல்லையாகிலும் கேளாமல், ஒருவன் இடும்புசெய்தால், அவன் சாகக்கடவன்; இப்படியே தீமையை இஸ்ரவேலிலிருந்து விலக்கக்கடவாய்.]]></a:t>
            </a:r>
          </a:p>
        </p:txBody>
      </p:sp>
    </p:spTree>
  </p:cSld>
</p:notes>
</file>

<file path=ppt/notesSlides/notesSlide2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அங்கே உன் தேவனாகிய கர்த்தருக்கு ஆராதனை செய்யும்படி நிற்கிற ஆசாரியனுடைய சொல்லையாகிலும், நியாயாதிபதியினுடைய சொல்லையாகிலும் கேளாமல், ஒருவன் இடும்புசெய்தால், அவன் சாகக்கடவன்; இப்படியே தீமையை இஸ்ரவேலிலிருந்து விலக்கக்கடவாய்.]]></a:t>
            </a:r>
          </a:p>
        </p:txBody>
      </p:sp>
    </p:spTree>
  </p:cSld>
</p:notes>
</file>

<file path=ppt/notesSlides/notesSlide3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அங்கே உன் தேவனாகிய கர்த்தருக்கு ஆராதனை செய்யும்படி நிற்கிற ஆசாரியனுடைய சொல்லையாகிலும், நியாயாதிபதியினுடைய சொல்லையாகிலும் கேளாமல், ஒருவன் இடும்புசெய்தால், அவன் சாகக்கடவன்; இப்படியே தீமையை இஸ்ரவேலிலிருந்து விலக்கக்கடவாய்.]]></a:t>
            </a:r>
          </a:p>
        </p:txBody>
      </p:sp>
    </p:spTree>
  </p:cSld>
</p:notes>
</file>

<file path=ppt/notesSlides/notesSlide3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அப்பொழுது ஜனங்கள் எல்லாரும் அதைக் கேட்டு, பயந்து, இனி இடும்பு செய்யாதிருப்பார்கள்.]]></a:t>
            </a:r>
          </a:p>
        </p:txBody>
      </p:sp>
    </p:spTree>
  </p:cSld>
</p:notes>
</file>

<file path=ppt/notesSlides/notesSlide3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உன் தேவனாகிய கர்த்தர் உனக்குக் கொடுக்கும் தேசத்தில் நீ போய்ச் சேர்ந்து, அதைச் சுதந்தரித்துக்கொண்டு, அதில் குடியேறினபின், நீ; என்னைச் சுற்றிலும் இருக்கிற சகல ஜாதிகளையும் போல, நானும் எனக்கு ஒரு ராஜாவை ஏற்படுத்தவேண்டும் என்பாயானால்;]]></a:t>
            </a:r>
          </a:p>
        </p:txBody>
      </p:sp>
    </p:spTree>
  </p:cSld>
</p:notes>
</file>

<file path=ppt/notesSlides/notesSlide3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உன் தேவனாகிய கர்த்தர் உனக்குக் கொடுக்கும் தேசத்தில் நீ போய்ச் சேர்ந்து, அதைச் சுதந்தரித்துக்கொண்டு, அதில் குடியேறினபின், நீ; என்னைச் சுற்றிலும் இருக்கிற சகல ஜாதிகளையும் போல, நானும் எனக்கு ஒரு ராஜாவை ஏற்படுத்தவேண்டும் என்பாயானால்;]]></a:t>
            </a:r>
          </a:p>
        </p:txBody>
      </p:sp>
    </p:spTree>
  </p:cSld>
</p:notes>
</file>

<file path=ppt/notesSlides/notesSlide3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உன் தேவனாகிய கர்த்தர் உனக்குக் கொடுக்கும் தேசத்தில் நீ போய்ச் சேர்ந்து, அதைச் சுதந்தரித்துக்கொண்டு, அதில் குடியேறினபின், நீ; என்னைச் சுற்றிலும் இருக்கிற சகல ஜாதிகளையும் போல, நானும் எனக்கு ஒரு ராஜாவை ஏற்படுத்தவேண்டும் என்பாயானால்;]]></a:t>
            </a:r>
          </a:p>
        </p:txBody>
      </p:sp>
    </p:spTree>
  </p:cSld>
</p:notes>
</file>

<file path=ppt/notesSlides/notesSlide3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உன் தேவனாகிய கர்த்தர் தெரிந்து கொள்பவனையே உனக்கு ராஜாவாக வைக்கக்கடவாய்; உன் சகோதரருக்குள்ளிருக்கிற ஒருவனையே உன்மேல் ராஜாவாக ஏற்படுத்தக்கடவாய்; உன் சகோதரன் அல்லாத அந்நியனை ராஜாவாக ஏற்படுத்தக் கூடாது.]]></a:t>
            </a:r>
          </a:p>
        </p:txBody>
      </p:sp>
    </p:spTree>
  </p:cSld>
</p:notes>
</file>

<file path=ppt/notesSlides/notesSlide3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உன் தேவனாகிய கர்த்தர் தெரிந்து கொள்பவனையே உனக்கு ராஜாவாக வைக்கக்கடவாய்; உன் சகோதரருக்குள்ளிருக்கிற ஒருவனையே உன்மேல் ராஜாவாக ஏற்படுத்தக்கடவாய்; உன் சகோதரன் அல்லாத அந்நியனை ராஜாவாக ஏற்படுத்தக் கூடாது.]]></a:t>
            </a:r>
          </a:p>
        </p:txBody>
      </p:sp>
    </p:spTree>
  </p:cSld>
</p:notes>
</file>

<file path=ppt/notesSlides/notesSlide3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உன் தேவனாகிய கர்த்தர் தெரிந்து கொள்பவனையே உனக்கு ராஜாவாக வைக்கக்கடவாய்; உன் சகோதரருக்குள்ளிருக்கிற ஒருவனையே உன்மேல் ராஜாவாக ஏற்படுத்தக்கடவாய்; உன் சகோதரன் அல்லாத அந்நியனை ராஜாவாக ஏற்படுத்தக் கூடாது.]]></a:t>
            </a:r>
          </a:p>
        </p:txBody>
      </p:sp>
    </p:spTree>
  </p:cSld>
</p:notes>
</file>

<file path=ppt/notesSlides/notesSlide3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அவன் அநேக குதிரைகளைச் சம்பாதியாமலும், அநேக குதிரைகளைத் தனக்குச் சம்பாதிக்கும்படிக்கு ஜனங்களைத் திரும்ப எகிப்திற்குப் போகப்பண்ணாமலும் இருக்கக்கடவன்; இனி அந்த வழியாய் நீங்கள் திரும்பிப்போகவேண்டாம் என்று கர்த்தர் உங்களுக்குச் சொல்லியிருக்கிறாரே.]]></a:t>
            </a:r>
          </a:p>
        </p:txBody>
      </p:sp>
    </p:spTree>
  </p:cSld>
</p:notes>
</file>

<file path=ppt/notesSlides/notesSlide3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அவன் அநேக குதிரைகளைச் சம்பாதியாமலும், அநேக குதிரைகளைத் தனக்குச் சம்பாதிக்கும்படிக்கு ஜனங்களைத் திரும்ப எகிப்திற்குப் போகப்பண்ணாமலும் இருக்கக்கடவன்; இனி அந்த வழியாய் நீங்கள் திரும்பிப்போகவேண்டாம் என்று கர்த்தர் உங்களுக்குச் சொல்லியிருக்கிறாரே.]]></a:t>
            </a:r>
          </a:p>
        </p:txBody>
      </p:sp>
    </p:spTree>
  </p:cSld>
</p:notes>
</file>

<file path=ppt/notesSlides/notesSlide4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அவன் இருதயம் பின்வாங்கிப் போகாதபடி அவன் அநேகம் ஸ்திரீகளைப் படைக்கவேண்டாம்; வெள்ளியும் பொன்னும் தனக்கு மிகுதியாய்ப் பெருகப்பண்ணவும் வேண்டாம்.]]></a:t>
            </a:r>
          </a:p>
        </p:txBody>
      </p:sp>
    </p:spTree>
  </p:cSld>
</p:notes>
</file>

<file path=ppt/notesSlides/notesSlide4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அவன் இருதயம் பின்வாங்கிப் போகாதபடி அவன் அநேகம் ஸ்திரீகளைப் படைக்கவேண்டாம்; வெள்ளியும் பொன்னும் தனக்கு மிகுதியாய்ப் பெருகப்பண்ணவும் வேண்டாம்.]]></a:t>
            </a:r>
          </a:p>
        </p:txBody>
      </p:sp>
    </p:spTree>
  </p:cSld>
</p:notes>
</file>

<file path=ppt/notesSlides/notesSlide4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அவன் தன் சிங்காசனத்தின்மேல் வீற்றிருக்கும்போது, அவனுடைய இருதயம் அவன் சகோதரர்பேரில் மேட்டிமை கொள்ளாமலும், கற்பனையைவிட்டு வலதுபுறம் இடதுபுறம் சாயாமலும்,]]></a:t>
            </a:r>
          </a:p>
        </p:txBody>
      </p:sp>
    </p:spTree>
  </p:cSld>
</p:notes>
</file>

<file path=ppt/notesSlides/notesSlide4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அவன் தன் சிங்காசனத்தின்மேல் வீற்றிருக்கும்போது, அவனுடைய இருதயம் அவன் சகோதரர்பேரில் மேட்டிமை கொள்ளாமலும், கற்பனையைவிட்டு வலதுபுறம் இடதுபுறம் சாயாமலும்,]]></a:t>
            </a:r>
          </a:p>
        </p:txBody>
      </p:sp>
    </p:spTree>
  </p:cSld>
</p:notes>
</file>

<file path=ppt/notesSlides/notesSlide4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இந்த நியாயப்பிரமாணத்தின் எல்லா வார்த்தைகளையும், இந்தக் கட்டளைகளையும் கைக்கொண்டு, இவைகளின் படி செய்வதற்காகத் தன் தேவனாகிய கர்த்தருக்குப் பயந்திருக்கும்படி கற்றுக்கொள்ளும்பொருட்டு,]]></a:t>
            </a:r>
          </a:p>
        </p:txBody>
      </p:sp>
    </p:spTree>
  </p:cSld>
</p:notes>
</file>

<file path=ppt/notesSlides/notesSlide4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இந்த நியாயப்பிரமாணத்தின் எல்லா வார்த்தைகளையும், இந்தக் கட்டளைகளையும் கைக்கொண்டு, இவைகளின் படி செய்வதற்காகத் தன் தேவனாகிய கர்த்தருக்குப் பயந்திருக்கும்படி கற்றுக்கொள்ளும்பொருட்டு,]]></a:t>
            </a:r>
          </a:p>
        </p:txBody>
      </p:sp>
    </p:spTree>
  </p:cSld>
</p:notes>
</file>

<file path=ppt/notesSlides/notesSlide4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அவன் லேவியராகிய ஆசாரியரிடத்திலிருக்கிற நியாயப்பிரமாண நூலைப் பார்த்து, தனக்காக ஒரு பிரதியை எழுதி, தன்னிடத்தில் வைத்துக்கொண்டு, தன் ஜீவனுள்ள நாளெல்லாம் அதை வாசிக்கக்கடவன்; இப்படிச் செய்வதினால், தானும் தன் குமாரரும் இஸ்ரவேலின் நடுவே தங்கள் ராஜ்யத்திலே நீடித்து வாழுவார்கள்.]]></a:t>
            </a:r>
          </a:p>
        </p:txBody>
      </p:sp>
    </p:spTree>
  </p:cSld>
</p:notes>
</file>

<file path=ppt/notesSlides/notesSlide4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அவன் லேவியராகிய ஆசாரியரிடத்திலிருக்கிற நியாயப்பிரமாண நூலைப் பார்த்து, தனக்காக ஒரு பிரதியை எழுதி, தன்னிடத்தில் வைத்துக்கொண்டு, தன் ஜீவனுள்ள நாளெல்லாம் அதை வாசிக்கக்கடவன்; இப்படிச் செய்வதினால், தானும் தன் குமாரரும் இஸ்ரவேலின் நடுவே தங்கள் ராஜ்யத்திலே நீடித்து வாழுவார்கள்.]]></a:t>
            </a:r>
          </a:p>
        </p:txBody>
      </p:sp>
    </p:spTree>
  </p:cSld>
</p:notes>
</file>

<file path=ppt/notesSlides/notesSlide4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அவன் லேவியராகிய ஆசாரியரிடத்திலிருக்கிற நியாயப்பிரமாண நூலைப் பார்த்து, தனக்காக ஒரு பிரதியை எழுதி, தன்னிடத்தில் வைத்துக்கொண்டு, தன் ஜீவனுள்ள நாளெல்லாம் அதை வாசிக்கக்கடவன்; இப்படிச் செய்வதினால், தானும் தன் குமாரரும் இஸ்ரவேலின் நடுவே தங்கள் ராஜ்யத்திலே நீடித்து வாழுவார்கள்.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579914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2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3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4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5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6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7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8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9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0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1.xml"/>
</Relationships>

</file>

<file path=ppt/slides/_rels/slide3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2.xml"/>
</Relationships>

</file>

<file path=ppt/slides/_rels/slide3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3.xml"/>
</Relationships>

</file>

<file path=ppt/slides/_rels/slide3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4.xml"/>
</Relationships>

</file>

<file path=ppt/slides/_rels/slide3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5.xml"/>
</Relationships>

</file>

<file path=ppt/slides/_rels/slide3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6.xml"/>
</Relationships>

</file>

<file path=ppt/slides/_rels/slide3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7.xml"/>
</Relationships>

</file>

<file path=ppt/slides/_rels/slide3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8.xml"/>
</Relationships>

</file>

<file path=ppt/slides/_rels/slide3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9.xml"/>
</Relationships>

</file>

<file path=ppt/slides/_rels/slide4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0.xml"/>
</Relationships>

</file>

<file path=ppt/slides/_rels/slide4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1.xml"/>
</Relationships>

</file>

<file path=ppt/slides/_rels/slide4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2.xml"/>
</Relationships>

</file>

<file path=ppt/slides/_rels/slide4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3.xml"/>
</Relationships>

</file>

<file path=ppt/slides/_rels/slide4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4.xml"/>
</Relationships>

</file>

<file path=ppt/slides/_rels/slide4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5.xml"/>
</Relationships>

</file>

<file path=ppt/slides/_rels/slide4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6.xml"/>
</Relationships>

</file>

<file path=ppt/slides/_rels/slide4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7.xml"/>
</Relationships>

</file>

<file path=ppt/slides/_rels/slide4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8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দ্বিতীয় বিবরণ : 17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“তোমরা তোমাদের প্রভু, ঈশ্বরের কাছে খুঁত আছে এমন কোনও গরু বা মেষ বলি দেবে না| কেন? কারণ তোমাদে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দ্বিতীয় বিবরণ : 17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প্রভু ঈশ্বর এটিকে ঘৃণা করেন!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দ্বিতীয় বিবরণ : 17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“প্রভু, তোমাদের ঈশ্বর, তোমাদের য়ে দেশ দিচ্ছেন সেখানে তোমরা তোমাদের গোষ্ঠীর এমন কোন পুরুষ অথব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দ্বিতীয় বিবরণ : 17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স্ত্রীলোককে পেতে পার য়ে প্রভুর বিরুদ্ধে পাপ করেছে বা প্রভুর নিয়ম ভঙ্গ করেছ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দ্বিতীয় বিবরণ : 17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এবং অন্যান্য দেবতার পূজা করেছে, এও হতে পারে য়ে তারা সূর্য়, চন্দ্র অথবা নক্ষত্রের পূজা করেছে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দ্বিতীয় বিবরণ : 17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এগুলো প্রভুর আজ্ঞার বিরুদ্ধে যা আমি তোমাদের দিয়েছিলাম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দ্বিতীয় বিবরণ : 17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যদি তোমরা এই ধরণের কোনো খবর শোনো, তাহলে তোমরা অবশ্যই যত্ন সহকারে খোঁজ খবর নেবে| এই রকম সাংঘাতিক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দ্বিতীয় বিবরণ : 17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ঘটনা ইস্রায়েলে যদি সত্য়িই ঘটে এবং যদি তার সত্যতা সম্পর্কে তোমরা নিশ্চিত হও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দ্বিতীয় বিবরণ : 17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তাহলে য়ে ব্যক্তি সেই খারাপ কাজ করেছিল তাকে তোমরা অবশ্যই শাস্তি দেবে| শহরের দরজার কাছে কোনো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দ্বিতীয় বিবরণ : 17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প্রকাশ্য রাস্তার সেই পুরুষ অথবা স্ত্রীলোককে তোমরা অবশ্যই নিয়ে যাবে এবং তাদের পাথর দিয়ে হত্যা করবে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দ্বিতীয় বিবরণ : 17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কিন্তু যদি কেবল মাত্র একজন সাক্ষী বলে য়ে সেই ব্যক্তি খারাপ কাজ করেছে, তাহলে সেই ব্যক্তিকে কখন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দ্বিতীয় বিবরণ : 17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মৃত্যুদণ্ড দেওয়া উচিত্‌ নয়| কিন্তু যদি দুজন অথবা তিনজন সাক্ষী বলে য়ে এটি সত্য়ি, তাহলে সে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দ্বিতীয় বিবরণ : 17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ব্যক্তিকে অবশ্যই হত্যা করা উচিত্‌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দ্বিতীয় বিবরণ : 17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সেই ব্যক্তিকে হত্যা করার জন্য সাক্ষীর অবশ্যই প্রথমে পাথর ছুঁড়বে| এর পর হত্যার কাজ সম্পূর্ণ করা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দ্বিতীয় বিবরণ : 17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জন্য অন্যান্য ব্যক্তিরা পাথর ছুঁড়বে| এই ভাবে তোমরা সেই মন্দকে তোমাদের মধ্যে থেকে সরিয়ে দেবে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দ্বিতীয় বিবরণ : 17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“এমন কিছু সমস্যা থাকতে পারে যা তোমাদের আদালতের পক্ষে বিচার করা খুবই শক্ত| এটি কোন হত্যার ঘটনাও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দ্বিতীয় বিবরণ : 17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হতে পারে, অথবা দুজন ব্যক্তির মধ্যে কোন বিতর্কও হতে পারে| অথবা এটি কোন সংঘর্ষও হতে পারে, যাতে কোন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দ্বিতীয় বিবরণ : 17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একজন আহত হয়েছে| তোমাদের শহরে যখন এইসব ঘটনগুলো নিয়ে বিতর্ক হয়, তখন সেখানে কোনটা ঠিক সেটি তোমাদে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দ্বিতীয় বিবরণ : 17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বিচারকরা ঠিক করতে সক্ষম নাও হতে পারেন| এক্ষেত্রে তোমাদের প্রভু ঈশ্বর য়ে স্থান পছন্দ করবেন সে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দ্বিতীয় বিবরণ : 17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স্থানে তোমরা যাবে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দ্বিতীয় বিবরণ : 17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যাজকরা সবাই লেবি পরিবারগোষ্ঠীর| তোমরা অবশ্যই সেই যাজকদের কাছে যাবে যারা লেবীয় পরিবারগোষ্ঠীর এব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দ্বিতীয় বিবরণ : 17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বিচারকদের কাছে যাবে যারা সেই সময় কর্তব্যরত| সেই সমস্যা নিয়ে কি করা যায় সেটা তাঁরাই ঠিক করবেন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দ্বিতীয় বিবরণ : 17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সেখানে প্রভুর বিশেষ স্থানে তাঁরা তাদের সিদ্ধান্ত তোমাদের জানাবেন| তাঁরা যা কিছু বলবেন, তোমর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দ্বিতীয় বিবরণ : 17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অবশ্যই সেটা করবে| তাঁরা তোমাদের যা যা করতে বলবেন, সেগুলো সমস্ত করার ব্যাপারে তোমরা নিশ্চিত থাকবে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দ্বিতীয় বিবরণ : 17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তোমরা তাদের সিদ্ধান্ত স্বীকার করবে এবং ঠিক ঠিক ভাবে তাঁদের আদেশ অনুসরণ করবে| তাঁরা তোমাদের য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দ্বিতীয় বিবরণ : 17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করতে বলবেন তোমরা সেগুলো ঠিক মতো করবে - তার কোন কিছুর পরিবর্তন করবে না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দ্বিতীয় বিবরণ : 17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“কোন লোক যদি সেই সময় তোমাদের প্রভু, ঈশ্বরের সেবায রত কোন বিচারক অথবা যাজকের কথা মেনে চলত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দ্বিতীয় বিবরণ : 17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অস্বীকার করে, তাহলে সেই ব্যক্তিকে তোমরা অবশ্যই শাস্তি দেবে| সেই ব্যক্তিকে অবশ্যই মরতে হবে| ইস্রায়েল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দ্বিতীয় বিবরণ : 17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থেকে তোমরা সেই দুষ্ট লোককে অবশ্যই সরাবে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দ্বিতীয় বিবরণ : 17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সমস্ত লোক এই শাস্তির কথা শুনবে এবং ভীত হবে এবং এরপর তারা আর জেদী হবে না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দ্বিতীয় বিবরণ : 17]]>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“প্রভু, তোমাদের ঈশ্বর, তোমাদের য়ে দেশ দিচ্ছেন তোমরা সেই দেশে প্রবেশ করবে| তোমরা সেই দেশ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দ্বিতীয় বিবরণ : 17]]>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অধিগ্রহণ করে সেখানে বাস করার পর তোমরা বলতে পার, ‘আমাদের চারিদিকের অন্যান্য জাতির মতো আমাদের শাসন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দ্বিতীয় বিবরণ : 17]]>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করার জন্যও একজন রাজা থাকা উচিত্‌|’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দ্বিতীয় বিবরণ : 17]]>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যখন সেটা ঘটে তখন প্রভু যাকে পছন্দ করবেন নিশ্চিতভাবে তাঁকেই রাজা হিসেবে নির্বাচন করো| তোমাদে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দ্বিতীয় বিবরণ : 17]]>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ওপরে য়ে রাজা হবে সে অবশ্যই তোমাদের লোকদেরই একজন হবে| তোমরা অবশ্যই কোনো বিদেশীকে তোমাদের রাজা করব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দ্বিতীয় বিবরণ : 17]]></a:t>
            </a: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না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দ্বিতীয় বিবরণ : 17]]></a:t>
            </a: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রাজা তার নিজের জন্য কখনই প্রচুর ঘোড়া রাখবে না এবং আরও ঘোড়া পাওয়ার জন্য সে কখনই লোকদের মিশর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দ্বিতীয় বিবরণ : 17]]></a:t>
            </a: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পাঠাবে না| কেন? কারণ প্রভু তোমাদের বলেছেন, ‘তোমরা সেই পথে কখনই ফিরে যাবে না|’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দ্বিতীয় বিবরণ : 17]]></a:t>
            </a: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এছাড়া রাজা কখনও য়েন অনেক স্ত্রী গ্রহণ না করে| কেন? কারণ তাহলে তা তাকে প্রভুর কাছ থেকে সরিয়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দ্বিতীয় বিবরণ : 17]]></a:t>
            </a:r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দেবে; এবং রাজা কখনই য়েন নিজেকে রূপো আর সোনায় ধনী করে না তোলে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দ্বিতীয় বিবরণ : 17]]></a:t>
            </a:r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“এবং রাজা যখন শাসন করতে শুরু করবে তখন একটা বইয়ে সে অবশ্যই বিধিগুলি লিখে রাখবে| যাজকরা এব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দ্বিতীয় বিবরণ : 17]]></a:t>
            </a:r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লেবীয় পরিবারগোষ্ঠীর লোকরা য়ে বই রাখে, সেই বই থেকে সে এই প্রতিলিপি লিখবে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দ্বিতীয় বিবরণ : 17]]></a:t>
            </a:r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রাজা তার কাছে এই বইটি রাখবে এবং সারা জীবন অবশ্যই সেই বইটি পড়বে| কারণ প্রভু, তার ঈশ্বরকে, কিভাব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দ্বিতীয় বিবরণ : 17]]></a:t>
            </a:r>
          </a:p>
        </p:txBody>
      </p:sp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সম্মান জানাতে হয় তা রাজার শেখা উচিত্‌ এবং বিধিগুলি পুরোপুরি মেনে চলাও রাজার অবশ্য কর্তব্য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দ্বিতীয় বিবরণ : 17]]></a:t>
            </a:r>
          </a:p>
        </p:txBody>
      </p:sp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য়েন রাজা এমন না ভাবে য়ে সে তার নিজের লোকদের থেকে ভালো| এবং য়েন সে বিধির পথ থেকে সরে না পড়ে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দ্বিতীয় বিবরণ : 17]]></a:t>
            </a:r>
          </a:p>
        </p:txBody>
      </p:sp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বরং সে এটিকে ঠিকভাবে অনুসরণ করবে| তাহলেই সেই রাজা এবং তার উত্তরপুরুষরা বহুদিন পর্য়ন্ত ইস্রায়েল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দ্বিতীয় বিবরণ : 17]]></a:t>
            </a:r>
          </a:p>
        </p:txBody>
      </p:sp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রাজ্য় শাসন করবে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দ্বিতীয় বিবরণ : 17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19">
  <a:themeElements>
    <a:clrScheme name="Theme19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19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19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48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2026-10-21T06:20:41Z</dcterms:created>
  <dcterms:modified xsi:type="dcterms:W3CDTF">2026-10-21T06:20:41Z</dcterms:modified>
  <dc:title>দ্বিতীয় বিবরণ : 17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