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ேயிருந்து வரும் இரும்பையும் வெண்கலத்தையும் இரும்பு நொறுக்கும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મૂસા તથા શમૂએલ પણ જો મારી સમક્ષ ઊભા રહે, તોયે હું લોકો પર દયા કરવાનો નથી. તેઓને મારી નજર સમક્ષ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લઇ જ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તેઓ તને જો એમ કહે; ‘પણ અમે ક્યાં જઇએ? ‘ત્યારે તેઓને કહેજે: આ યહોવાના વચન છે:“‘જેઓ રોગ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વાના છે તેમણે ત્યાં જવું, જેઓ યુદ્ધમાં મૃત્યુ પામવાના છે તેમણે ત્યાં જવું, જેઓ દુકાળ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વાના છે તેમણે દુકાળ તરફ જવું, અને જેઓ બંદીવાસમાં જવા નિર્માયા છે તેમણે બંદીવાસમાં જવ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એ લોકોને માટે ચાર પ્રકારના અંત નિર્માણ કર્યા છે. તરવાર તેમનો સંહાર કરશે, કૂતરાં તેમને ફ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શે, આકાશના પંખીઓ એમને ખાઇ જશે, અને બાકી રહ્યા તેમને જંગલી જાનવરો ખ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િઝિક્યાના પુત્ર, યહૂદિયાના રાજા મનાશ્શાએ યરૂશાલેમમાં કરેલાં દુષ્ટ કાર્યોને લીધે, હું તમને આ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ા કરીશ. અને તમને કરવામાં આવેલી શિક્ષાને લીધે પૃથ્વીના સર્વ લોકો ભયભીત થ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કહે છે, “કોણ તારી દયા ખાશે, હે યરૂશાલેમ? કોણ તારે માટે શોક કરશે? તારી ખબર અંતર પૂછ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સ્દી પણ કોણ લે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મારો ત્યાગ કર્યો છે અને મારા તરફ પીઠ કરી છે; તેથી તમારી વિરુદ્ધ મારો હાથ ઉઠાવીને હું ત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 કરીશ. દર વખતે પશ્ચાત્તાપ કરતાં હું થાકી ગયો છું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સાચે જ મેં તારી હૃદયપૂર્વક સેવા કરી નથી? મારા દુશ્મનો જ્યારે આફતમાં આવી પડ્યા, દુ:ખ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પડ્યા ત્યારે તેમના તરફથી તને મેં પ્રાર્થના નથી કર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્રદેશના દરવાજા આગળ મેં તેઓને સૂપડાથી ઝાટક્યાં છે; મેં મારા લોકોને નિ:સંતાન તથા નષ્ટ કર્યા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તેઓએ પોતાના સર્વ દુષ્ટ માગોર્ તજીને મારા તરફ પાછા ફર્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શું કોઇ માણસ સળીયા એટલે ઉત્તરના દેશનાં લોખંડ તથા કાંસુ ભેળવીને બનાવેલા સળીયા ભાંગ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સંખ્ય સ્ત્રીઓને મેં વિધવા બનાવી છે. મેં તેમના જુવાનોને ભરયુવાનીમાં મારી નાખ્યા છે; અન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તાઓને વિલાપ કરાવ્યા છે; મેં તેમને એકાએક દુ:ખ અને ભયના ભોગ બન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ાત સાત પુત્રોની માતા મૂર્છા ખાઇને પડી છે, શ્વાસ લેવા માટે હવાતિયાં મારે છે. તે દિવસ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ધારાં દેખાય છે, તેની શરમ અને નામોશીનો પાર નથી. તમારામાંથી જેઓ હજુ પણ જીવતાં હશે, તેઓનો હું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 દ્વારા સંહાર કરાવ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તમારી મિલકતોને અને ખજાનાઓને લૂંટાવી દઇશ. લોકોએ આના માટે કશું ભરવું નહી પડે. આનુ કારણ એ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ા દેશમાં તમે બધાયે મારી વિરુદ્ધ આચરેલા પા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યમિર્યાએ કહ્યું, “હે મારી મા, તેં આ દુ:ખીયારાને શા માટે જન્મ આપ્યો! મારે દેશમાં બધા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ગડો તથા તકરાર કરવાં પડે છે! મેં નથી કોઇની પાસે ઊછીનું લીધું કે, નથી કોઇને ઉછીનું આપ્યું, તેમ છ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 મને શાપ શા માટે આપ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મને અજાણ્યા દેશમાં તમારા દુશ્મનોના ગુલામ બનાવી દઇશ, કારણ મારો ક્રોધ તમારી પર ભભૂકી ઊઠય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રો ક્રોધ જેને ઓલવી ન શકાય તેવો ભડભડતા અગ્નિ જેવ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મિર્યાએ કહ્યું, “હે યહોવા, તમે બધું જાણો છો, મને યાદ કરો ને મદદ કરો, મને સતાવનારા પર વૈર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તમે તેમની સાથે ધીરજ રાખો છો, ત્યારે તેઓ મને દૂર લઇ ન જાય. જરા, જુઓ તો ખરા, તમારે ખાતર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કેટલાં અપમાન સહન કરું છ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ા વચનો મને ટકાવી રાખ્યો છે; મારા ભૂખ્યા આત્માનું તે ભોજન છે, તે મારા દુ:ખી હૃદયને આનંદિત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ષિર્ત કરે છે. હે સૈન્યોના દેવ યહોવા, તમારું નામ ધારણ કરીને હું કેટલો ગર્વ અનુભ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ેં કદી નિરર્થક મોજમજા કરનારાઓના સંગમાં આનંદ માણ્યો નથી. તમે મને બનાવ્યો છે અને એમના પ્રત્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માં પુણ્યપ્રકોપ જગાડ્યો છે તેથી હું અળગો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ારાં દુ:ખોનો કોઇ પાર નથી, મારો ઘા અસાધ્ય કેમ છે, રુઝાતો કેમ નથી? તમારી મદદ ચોમાસામાં વહે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રણાં જેવી અચોક્કસ છે. કોઇ વાર પૂર આવે અને પછી હાડકાં જેવું એકદમ સૂકું હો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હોવાએ પ્રત્યુત્તર આપ્યો, “જો તું મારી પાસે પાછો આવીશ તો હું તને મારી સેવામાં પાછો રાખીશ. તુ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 તે નિરર્થક નહોતાં, યથાયોગ્ય હોય તો હું તને મારાવતી બોલનારો બનાવીશ. લોકો વળીને તારી પાસે આ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એ, પણ તારે તેમની પાસે જવાન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તને એ લોકો સામે પિત્તળની ભીંત જેવો બનાવી દઇશ, તેઓ તારી સામે લડશે પણ તને હરાવી નહિ શકે. કાર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ું રક્ષણ કરવા અને તને બચાવવા હું તારી સાથે જ છું.” આ યહોવ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હા, આ દુષ્ટ માણસોના હાથમાંથી હું તને જરૂર બચાવીશ અને જુલમગારોના પંજામાંથી મુકત કરાવીશ.”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2026-10-20T05:24:27Z</dcterms:created>
  <dcterms:modified xsi:type="dcterms:W3CDTF">2026-10-20T05:24:27Z</dcterms:modified>
  <dc:title>યિર્મેયા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