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 cried also in mine ears with a loud voice, saying, Cause them that have charge over the city to draw near, even every man with his destroying weapon in his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He cried also in mine ears with a loud voice, saying, Cause them that have charge over the city to draw near, even every man with his destroying weapon in his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six men came from the way of the higher gate, which lies toward the north, and every man a slaughter weapon in his hand; and one man among them was clothed with linen, with a writer's ink holder by his side: and they went in, and stood beside the brazen alta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glory of the God of Israel was gone up from the cherub, whereupon he was, to the threshold of the house. And he called to the man clothed with linen, which had the writer's ink holder by his sid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glory of the God of Israel was gone up from the cherub, whereupon he was, to the threshold of the house. And he called to the man clothed with linen, which had the writer's ink holder by his sid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Go through the midst of the city, through the midst of Jerusalem, and set a mark upon the foreheads of the men that sigh and that cry for all the abominations that be done in the midst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aid unto him, Go through the midst of the city, through the midst of Jerusalem, and set a mark upon the foreheads of the men that sigh and that cry for all the abominations that be done in the midst thereof.]]></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 others he said in mine hearing, Go all of you after him through the city, and strike: let not your eye spare, neither have all of you p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o the others he said in mine hearing, Go all of you after him through the city, and strike: let not your eye spare, neither have all of you p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lay utterly old and young, both maids, and little children, and women: but come not near any man upon whom is the mark; and begin at my sanctuary. Then they began at the ancient men which were before the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Defile the house, and fill the courts with the slain: go all of you forth. And they went forth, and slew in the cit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Defile the house, and fill the courts with the slain: go all of you forth. And they went forth, and slew in the cit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ile they were slaying them, and I was left, that I fell upon my face, and cried, and said, Ah Lord GOD! will you destroy all the residue of Israel in your pouring out of your fury upon Jerusal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unto me, The iniquity of the house of Israel and Judah is exceeding great, and the land is full of blood, and the city full of perverseness: for they say, The LORD has forsaken the earth, and the LORD sees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me also, mine eye shall not spare, neither will I have pity, but I will recompense their way upon their he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me also, mine eye shall not spare, neither will I have pity, but I will recompense their way upon their h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the man clothed with linen, which had the ink holder by his side, reported the matter, saying, I have done as you have commanded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behold, the man clothed with linen, which had the ink holder by his side, reported the matter, saying, I have done as you have commanded m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 காதுகள் கேட்க மகா சத்தமாய்; நகரத்தின் விசாரிப்புக்காரர் சங்கரிக்கும் ஆயுத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களில் பிடித்துக்கொண்டு வரக்கடவர்கள் 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தோ, ஆறு புருஷர், வெட்டுகிற ஆயுதங்களைத் தங்கள் கைகளில் பிடித்துக்கொண்டு வடக்கே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 வாசலின் வழியிலிருந்து வந்தார்கள்; அவர்களில் சணல்நூல் அங்கிதரித்து, தன் அரையில் கணக்க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ட்டை வைத்திருக்கிற ஒருவன் இருந்தான்; அவர்கள் உள்ளே பிரவேசித்து, வெண்கல பலிபீடத்த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இஸ்ரவேலின் தேவனுடைய மகிமை கேருபீன்மேலிருந்தெழும்பி, ஆலயத்தின் வாசற்படியி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ணல்நூல் அங்கிதரித்து, தன் அரையிலே கணக்கனுடைய மைக்கூட்டை வைத்திருக்கிற புருஷனைக் 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அவனை நோக்கி: நீ எருசலேம் நகரம் எங்கும் உருவப்போய், அதற்குள்ளே செய்யப்படு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னிமித்தமும் பெருமூச்சுவிட்டழுகிற மனுஷரின் நெற்றிகளில் அடையாளம் போ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அவர் என் காதுகள் கேட்க மற்றவர்களை நோக்கி: நீங்கள் இவன் பின்னாலே நகரமெங்கும் உருவ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ங்கள்; உங்கள் கண் தப்பவிடாமலும் நீங்கள் இரங்கா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தியோரையும், வாலிபரையும், கன்னிகைகளையும், குழந்தைகளையும், ஸ்திரீகளையும் சங்க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ங்கள்; அடையாளம் போடப்பட்டிருக்கிற ஒருவனையும் கிட்டாதிருங்கள் என்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ங்கள் என்று என் காதுகள் கேட்கச் சொன்னார்; அப்பொழுது அவர்கள் ஆலயத்துக்கு முன்னே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டத்தில் துவக்க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அவர்களை நோக்கி: நீங்கள் ஆலயத்தைத் தீட்டுப்படுத்தி, பிராகாரங்களைக் கொலையுண்டவர்களாலே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ங்கள் என்றார்; அவர்கள் நகரத்தில் போய்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வெட்டிக்கொண்டுபோகையில் நான்மாத்திரம் தனித்து, முகங்குபுற விழுந்து: ஆ,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தேவரீர் எருசலேமின்மேல் உமது உக்கிரத்தை ஊற்றுகையில் இஸ்ரவேலின் மீதியானவர்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ரோ என்று முறை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அவர்: இஸ்ரவேலும் யூதாவுமாகிய வம்சத்தாரின் அக்கிரமம் மிகவும் பெரிது; தேசம் இரத்தப்பழி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க்கிறது; நகரமும் மாறுபாட்டினால் நிரப்பப்பட்டிருக்கிறது; கர்த்தர் தேசத்தைக் கை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பார்க்கமாட்டார் என்று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என் கண் தப்பவிடுவதுமில்லை, நான் இரக்கஞ்செய்வதுமில்லை, அவர்களுடைய வழியின் பல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சின்மேல் இறங்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தோ, சணல்நூல் அங்கி தரித்து, தன் அரையில் மைகூட்டை வைத்திருக்கிற புருஷன் வந்து: நீர்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படியே செய்தேன் என்று காரியத்தைத் தெரி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9]]></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2026-09-18T02:46:02Z</dcterms:created>
  <dcterms:modified xsi:type="dcterms:W3CDTF">2026-09-18T02:46:02Z</dcterms:modified>
  <dc:title>எசேக்கியேல்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