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முன்னே மேய்ப்பர் போ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மேய்ப்பராகக் காக்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காலும் என்னைக் கைவி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 பாத காட்டிப் போ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செல்கின்றார்! முன் செல்கின்றா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ே சென்று போகிறா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மேய்ப்பர் சத்தம் அற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பின்சென்றே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ர் மேகம் வந்து மூடி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ஜோதி தோன்றி வீசி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ு தாழ்வில் நீங்கி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முன்னே போ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ெய்ப் பாதைகாட்டி பின் செல்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ீக கையால் தாங்க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ிக்கினம் வந்தாலும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ேழைமுன்னே போ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ப்பற்ற உம் காருணி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ூமி பாடு தீருங்க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ாவை வெல்லச் செய்க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் காட்டி முன்செல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2026-10-30T15:26:27Z</dcterms:created>
  <dcterms:modified xsi:type="dcterms:W3CDTF">2026-10-30T15:26:27Z</dcterms:modified>
  <dc:title>துதிப் பாடல்கள் : 912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