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be the LORD my strength which teaches my hands to war, and my fingers to fight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be the LORD my strength which teaches my hands to war, and my fingers to fight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goodness, and my fortress; my high tower, and my deliverer; my shield, and he in whom I trust; who subdues my people under m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goodness, and my fortress; my high tower, and my deliverer; my shield, and he in whom I trust; who subdues my people under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what is man, that you take knowledge of him! or the son of man, that you make account of him!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Man is like to vanity: his days are as a shadow that passes awa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ow your heavens, O LORD, and come down: touch the mountains, and they shall smok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Cast forth lightning, and scatter them: shoot out yours arrows, and destroy them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end yours hand from above; rid me, and deliver me out of great waters, from the hand of strange children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se mouth speaks vanity, and their right hand is a right hand of falseho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ose mouth speaks vanity, and their right hand is a right hand of falsehoo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sing a new song unto you, O God: upon a psaltery and an instrument of ten strings will I sing praises unto you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will sing a new song unto you, O God: upon a psaltery and an instrument of ten strings will I sing praises unto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t is he that gives salvation unto kings: who delivers David his servant from the hurtful swor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t is he that gives salvation unto kings: who delivers David his servant from the hurtful swor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Rid me, and deliver me from the hand of strange children, whose mouth speaks vanity, and their right hand is a right hand of falsehood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Rid me, and deliver me from the hand of strange children, whose mouth speaks vanity, and their right hand is a right hand of falsehood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our sons may be as plants grown up in their youth; that our daughters may be as corner stones, polished after the embodiment of a palace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our sons may be as plants grown up in their youth; that our daughters may be as corner stones, polished after the embodiment of a palace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at our garners may be full, affording all manner of store: that our sheep may bring forth thousands and ten thousands in our streets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at our garners may be full, affording all manner of store: that our sheep may bring forth thousands and ten thousands in our streets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our oxen may be strong to labour; that there be no breaking in, nor going out; that there be no complaining in our street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at our oxen may be strong to labour; that there be no breaking in, nor going out; that there be no complaining in our street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appy is that people, that is in such a case: yea, happy is that people, whose God is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Happy is that people, that is in such a case: yea, happy is that people, whose God is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மனுஷனை நீர் கவனிக்கிறதற்கும், மனுபுத்திரனை நீர் எண்ணுகிதற்கும், அவன் எம்மாத்திர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மாயைக்கு ஒப்பாயிருக்கிறான்; அவன் நாட்கள் கடந்துபோகிற நிழலுக்குச் சமான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நீர் உமது வானங்களைத் தாழ்த்தி இறங்கி, பர்வதங்கள் புகையும்படி அவைகளைத் த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ன்னல்களை வரவிட்டுச் சத்துருக்களைச் சிதறடியும், உமது அம்புகளை எய்து அவர்களைக் கலங்கட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ப் பேசும் வாயும், கள்ளத்தனமான வலதுகையும் உடைய அந்நிய புத்திரரின் கைக்கு என்னை விலக்க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ான் உமக்குப் புதுபாட்டைப் பாடுவேன்; தம்புரினாலும் பத்துநரம்பு வீணையினாலும் உம்ம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ர்த்தன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ே ராஜாக்களுக்கு ஜெயத்தைத் தந்து, உமதடியானாகிய தாவீதைப் பொல்லாத பட்டயத்திற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க்கிற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ேசும் வாயும், கள்ளத்தனமான வலதுகையும் உடைய அந்நிய புத்திரரின் கைக்கு என்னை விலக்க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்திரந்தீர்ந்த அரமனைக் கற்களைப்போலவும் 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ராமங்களில் எங்கள் ஆடுகள் ஆயிரம் பதினாயிரமாய்ப் பலு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திகளில் கூக்குரலும் உண்டாக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ன சீரைப்பெற்றஜனம் பாக்கியமுள்ளது; கர்த்தரைத் தெய்வமாகக் கொண்டிருக்கிற ஜ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ம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2026-09-17T05:43:48Z</dcterms:created>
  <dcterms:modified xsi:type="dcterms:W3CDTF">2026-09-17T05:43:48Z</dcterms:modified>
  <dc:title>சங்கீதம் : 144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