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be the LORD my strength which teaches my hands to war, and my fingers to fight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be the LORD my strength which teaches my hands to war, and my fingers to fight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goodness, and my fortress; my high tower, and my deliverer; my shield, and he in whom I trust; who subdues my people unde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goodness, and my fortress; my high tower, and my deliverer; my shield, and he in whom I trust; who subdues my people under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what is man, that you take knowledge of him! or the son of man, that you make account of him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n is like to vanity: his days are as a shadow that passes aw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ow your heavens, O LORD, and come down: touch the mountains, and they shall smok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Cast forth lightning, and scatter them: shoot out yours arrows, and destroy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end yours hand from above; rid me, and deliver me out of great waters, from the hand of strange children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se mouth speaks vanity, and their right hand is a right hand of falseho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se mouth speaks vanity, and their right hand is a right hand of falseho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sing a new song unto you, O God: upon a psaltery and an instrument of ten strings will I sing praises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sing a new song unto you, O God: upon a psaltery and an instrument of ten strings will I sing praises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t is he that gives salvation unto kings: who delivers David his servant from the hurtful sw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t is he that gives salvation unto kings: who delivers David his servant from the hurtful swor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id me, and deliver me from the hand of strange children, whose mouth speaks vanity, and their right hand is a right hand of falsehood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id me, and deliver me from the hand of strange children, whose mouth speaks vanity, and their right hand is a right hand of falsehood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our sons may be as plants grown up in their youth; that our daughters may be as corner stones, polished after the embodiment of a palace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our sons may be as plants grown up in their youth; that our daughters may be as corner stones, polished after the embodiment of a palac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our garners may be full, affording all manner of store: that our sheep may bring forth thousands and ten thousands in our street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our garners may be full, affording all manner of store: that our sheep may bring forth thousands and ten thousands in our street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our oxen may be strong to labour; that there be no breaking in, nor going out; that there be no complaining in our street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our oxen may be strong to labour; that there be no breaking in, nor going out; that there be no complaining in our street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ppy is that people, that is in such a case: yea, happy is that people, whose God is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ppy is that people, that is in such a case: yea, happy is that people, whose God i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மாயைக்கு ஒப்பாயிருக்கிறான்; அவன் நாட்கள் கடந்துபோகிற நிழலுக்குச் சமா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ப் பேசும் வாயும், கள்ளத்தனமான வலதுகையும் உடைய அந்நிய புத்திரரின் கைக்கு என்னை விலக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க்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ிரந்தீர்ந்த அரமனைக் கற்களைப்போலவும் 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ாமங்களில் எங்கள் ஆடுகள் ஆயிரம் பதினாயிரமாய்ப் பலு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திகளில் கூக்குரலும் உண்டா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ன சீரைப்பெற்றஜனம் பாக்கியமுள்ளது; கர்த்தரைத் தெய்வமாகக் கொண்டிருக்கிற ஜ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2026-11-02T20:55:05Z</dcterms:created>
  <dcterms:modified xsi:type="dcterms:W3CDTF">2026-11-02T20:55:05Z</dcterms:modified>
  <dc:title>சங்கீதம்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