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presProps" Target="presProps.xml"/>
  <Relationship Id="rId57" Type="http://schemas.openxmlformats.org/officeDocument/2006/relationships/viewProps" Target="viewProps.xml"/>
  <Relationship Id="rId5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ன் ஆத்துமாவே, கர்த்தரை ஸ்தோத்திரி; என் தேவனாகிய கர்த்தாவே, நீர் மிகவும் பெரியவராயிருக்கிறீர்; மகிமையையும் மகத்துவத்தையும் அணிந்துகொண்டிருக்கிறீ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ஒளியை வஸ்திரமாகத் தரித்து, வானங்களைத் திரையைப்போல் விரித்திருக்கிறீ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ஒளியை வஸ்திரமாகத் தரித்து, வானங்களைத் திரையைப்போல் விரித்திருக்கிறீ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மது மேல்வீடுகளைத் தண்ணீர்களால் மச்சுப்பாவி, மேகங்களைத் தமது இரதமாக்கி, காற்றினுடைய செட்டைகளின்மேல் செல்லுகி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மது மேல்வீடுகளைத் தண்ணீர்களால் மச்சுப்பாவி, மேகங்களைத் தமது இரதமாக்கி, காற்றினுடைய செட்டைகளின்மேல் செல்லுகி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ம்முடைய தூதர்களைக் காற்றுகளாகவும், தம்முடைய ஊழியக்காரரை அக்கினி ஜுவாலைகளாகவும் செய்கி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ூமி ஒருபோதும் நிலைபேராதபடி அதின் ஆதாரங்கள்மேல் அதை ஸ்தாபித்த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ை வஸ்திரத்தினால் மூடுவதுபோல ஆழத்தினால் மூடினீர்; பர்வதங்களின்மேல் தண்ணீர்கள் நின்ற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ைகள் உமது கண்டிதத்தால் விலகியோடி, உமது குமுறலின் சத்தத்தால் விரைந்துபோயிற்ற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ைகள் உமது கண்டிதத்தால் விலகியோடி, உமது குமுறலின் சத்தத்தால் விரைந்துபோயிற்ற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ைகள் மலைகளில் ஏறி, பள்ளத்தாக்குகளில் இறங்கி, நீர் அவைகளுக்கு ஏற்படுத்தின இடத்தில் சென்ற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ைகள் மலைகளில் ஏறி, பள்ளத்தாக்குகளில் இறங்கி, நீர் அவைகளுக்கு ஏற்படுத்தின இடத்தில் சென்ற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ைகள் திரும்பவும் வந்து பூமியை மூடிக்கொள்ளாதபடி கடவாதிருக்கும் எல்லையை அவைகளுக்கு ஏற்படுத்தினீ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ைகள் திரும்பவும் வந்து பூமியை மூடிக்கொள்ளாதபடி கடவாதிருக்கும் எல்லையை அவைகளுக்கு ஏற்படுத்தினீ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 பள்ளத்தாக்குகளில் ஊற்றுகளை வரவிடுகிறார், அவைகள் மலைகள் நடுவே ஓடுகிற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ைகள் வெளியின் ஜீவன்களுக்கெல்லாம் தண்ணீர் கொடுக்கும்; அங்கே காட்டுக்கழுதைகள் தங்கள் தாகத்தைத் தீர்த்துக்கொள்ள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ைகளின் ஓரமாய் ஆகாயத்துப்பறவைகள் சஞ்சரித்து, கிளைகள்மேலிருந்து பாட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ம்முடைய மேல்வீடுகளிலிருந்து பர்வதங்களுக்குத் தண்ணீர் இறைக்கிறார்; உமது கிரியைகளின் பலனாலே பூமி திருப்தியாயிருக்கிற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ம்முடைய மேல்வீடுகளிலிருந்து பர்வதங்களுக்குத் தண்ணீர் இறைக்கிறார்; உமது கிரியைகளின் பலனாலே பூமி திருப்தியாயிருக்கிற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ூமியிலிருந்து ஆகாரம் உண்டாகும்படி அவர் மிருகங்களுக்குப் புல்லையும் மனுஷருக்கு உபயோகமான பயிர்வகைகளையும் முளைப்பிக்கிற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ூமியிலிருந்து ஆகாரம் உண்டாகும்படி அவர் மிருகங்களுக்குப் புல்லையும் மனுஷருக்கு உபயோகமான பயிர்வகைகளையும் முளைப்பிக்கிற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னுஷனுடைய இருதயத்தை மகிழ்ச்சியாக்கும் திராட்சரசத்தையும், அவனுக்கு முகக்களையை உண்டுபண்ணும் எண்ணெயையும், மனுஷனுடைய இருதயத்தை ஆதரிக்கும் ஆகாரத்தையும் விளைவிக்கிற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னுஷனுடைய இருதயத்தை மகிழ்ச்சியாக்கும் திராட்சரசத்தையும், அவனுக்கு முகக்களையை உண்டுபண்ணும் எண்ணெயையும், மனுஷனுடைய இருதயத்தை ஆதரிக்கும் ஆகாரத்தையும் விளைவிக்கிற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ருடைய விருட்சங்களும், அவர் நாட்டின லீபனோனின் கேதுருக்களும் சாரத்தினால் நிறைந்திருக்கு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ருடைய விருட்சங்களும், அவர் நாட்டின லீபனோனின் கேதுருக்களும் சாரத்தினால் நிறைந்திருக்கு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ங்கே குருவிகள் கூடுகட்டும்; தேவதாருவிருட்சங்கள் கொக்குகளின் குடியிருப்ப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உயர்ந்த பர்வதங்கள் வரையாடுகளுக்கும் கன்மலைகள் குழிமுசல்களுக்கும் அடைக்கல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சந்திரனைக் காலக்குறிப்புகளுக்காகப் படைத்தார்; சூரியன் தன் அஸ்தமனத்தை அறியு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சந்திரனைக் காலக்குறிப்புகளுக்காகப் படைத்தார்; சூரியன் தன் அஸ்தமனத்தை அறியும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ீர் இருளைக் கட்டளையிடுகிறீர், இராக்காலமாகும்; அதிலே சகல காட்டு ஜீவன்களும் நடமாடு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ாலசிங்கங்கள் இரைக்காக கெர்ச்சித்து, தேவனால் தங்களுக்கு ஆகாரம் கிடைக்கும்படித் தேடு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சூரியன் உதிக்கையில் அவைகள் ஒதுங்கி, தங்கள் தாபரங்களில் படுத்துக்கொள்ளு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மனுஷன் சாயங்காலமட்டும் தன் வேலைக்கும், தன்பண்ணைக்கும் புறப்படுகிற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ர்த்தாவே, உமது கிரியைகள் எவ்வளவு திரளாயிருக்கிறது! அவைகளையெல்லாம் ஞானமாய்ப் படைத்தீர்; பூமி உம்முடைய பொருள்களினால் நிறைந்திருக்கிறது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ர்த்தாவே, உமது கிரியைகள் எவ்வளவு திரளாயிருக்கிறது! அவைகளையெல்லாம் ஞானமாய்ப் படைத்தீர்; பூமி உம்முடைய பொருள்களினால் நிறைந்திருக்கிறது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ெரிதும் விஸ்தாரமுமான இந்தச் சமுத்திரமும் அப்படியே நிறைந்திருக்கிறது; அதிலே சஞ்சரிக்கும் சிறியவைகளும் பெரியவைகளுமான எண்ணிறந்த ஜீவன்கள் உண்டு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திலே கப்பல்கள் ஓடும்; அதிலே விளையாடும்படி நீர் உண்டாக்கின திமிங்கிலங்களும் உண்டு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ஏற்றவேளையில் ஆகாரத்தைத் தருவீர் என்று அவைகளெல்லாம் உம்மை நோக்கிக் காத்திருக்கும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ீர் கொடுக்க, அவைகள் வாங்கிக்கொள்ளும்; நீர் உம்முடைய கையைத்திறக்க, அவைகள் நன்மையால் திருப்தியாகும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ீர் கொடுக்க, அவைகள் வாங்கிக்கொள்ளும்; நீர் உம்முடைய கையைத்திறக்க, அவைகள் நன்மையால் திருப்தியாகும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நீர் உமது முகத்தை மறைக்க திகைக்கும்; நீர் அவைகளின் சுவாசத்தை வாங்கிக்கொள்ள, அவைகள் மாண்டு தங்கள் மண்ணுக்குத் திரும்பும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நீர் உமது முகத்தை மறைக்க திகைக்கும்; நீர் அவைகளின் சுவாசத்தை வாங்கிக்கொள்ள, அவைகள் மாண்டு தங்கள் மண்ணுக்குத் திரும்பும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நீர் உம்முடைய ஆவியை அனுப்பும்போது, அவைகள் சிருஷ்டிக்கப்படும்; நீர் பூமியின் ரூபத்தையும் புதிதாக்குகிறீ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நீர் உம்முடைய ஆவியை அனுப்பும்போது, அவைகள் சிருஷ்டிக்கப்படும்; நீர் பூமியின் ரூபத்தையும் புதிதாக்குகிறீர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கர்த்தருடைய மகிமை என்றென்றைக்கும் விளங்கும்; கர்த்தர் தம்முடைய கிரியைகளிலே மகிழுவார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வர் பூமியை நோக்கிப்பார்க்க அது அதிரும்; அவர் பர்வதங்களைத்தொட அவைகள் புகையும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வர் பூமியை நோக்கிப்பார்க்க அது அதிரும்; அவர் பர்வதங்களைத்தொட அவைகள் புகையும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நான் உயிரோடிருக்குமட்டும் என் கர்த்தரைப் பாடுவேன்; நான் உள்ளளவும் என் தேவனைக் கீர்த்தனம்பண்ணுவே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நான் உயிரோடிருக்குமட்டும் என் கர்த்தரைப் பாடுவேன்; நான் உள்ளளவும் என் தேவனைக் கீர்த்தனம்பண்ணுவே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நான் அவரைத் தியானிக்கும் தியானம் இனிதாயிருக்கும்; நான் கர்த்தருக்குள் மகிழுவே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பாவிகள் பூமியிலிருந்து நிர்மூலமாகி, துன்மார்க்கர் இனி இராமற்போவார்கள். என் ஆத்துமாவே கர்த்தரை ஸ்தோத்திரி, அல்லேலூயா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பாவிகள் பூமியிலிருந்து நிர்மூலமாகி, துன்மார்க்கர் இனி இராமற்போவார்கள். என் ஆத்துமாவே கர்த்தரை ஸ்தோத்திரி, அல்லேலூயா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7507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হে আমার আত্মা প্রভুর প্রশংসা কর! হে প্রভু আমার ঈশ্বর, আপনি মহান! মহিমা এবং সম্মান সহ সজ্জি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য়েমন করে মানুষ জামাকাপড় পরে, তেমন করে আপনি আলোক পরিধান করেন| আপনিই আকাশকে পর্দার মত বিস্তৃ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ঈশ্বর তার ওপরে আপনি আপনার গৃহ নির্মাণ করেছেন| ঘন মেঘকে রথের মত ব্যবহার করে, বাতাসের ডানায ভর ক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পনি সারা আকাশে ঘুরে বেড়া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ঈশ্বর, আপনার দূতদের আপনি বাতাসের মত এবং আপনার দাসদের আগুনের মত করে সৃষ্টি কর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ঈশ্বর, পৃথিবীকে আপনি তার শক্ত ভিতের ওপর নির্মাণ করেছেন, তাই পৃথিবী কখনও পড়ে যা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কম্বলের মত আপনি তাকে জল দিয়ে ঢেকে দিয়েছেন| জলরাশি পর্বতকে ঢেকে দিয়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কিন্তু আপনি নির্দেশ দিয়েছিলেন তাই জলও সরে গিয়েছিলো| ঈশ্বর আপনি জলের দিকে চেয়ে উচ্চস্ব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র্দেশ দিয়েছিলেন এবং জলরাশি সরে গিয়েছিল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সেই জলরাশি পর্বতসমূহ থেকে বয়ে গিয়ে পড়েছিলো উপত্যকার মধ্যে এবং তারপর তার জন্য য়ে নির্দিষ্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ায়গা আপনি তৈরী করেছিলেন সেখানে ঝরে পড়েছিল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আপনিই সমুদ্রের সীমা নির্ধারণ করেছেন| অতএব, জলরাশি আর অত উঁচুতে উঠবে না যাতে পৃথিবী পুনরায ঢে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়েতে পা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ঈশ্বর, আপনিই প্রস্রবণের জলকে নদীর ধারায প্রবাহিত করিয়েছেন| পার্বত্য ধারা বেযে তা নীচে নেমে আস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সেই জলধারা সব বন্য প্রাণীদের পানীয় জল দেয়| এমন কি বুনো গাধারাও এখানে জল পান করতে আস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জলের ধারে বুনো পাখিরা বাস করতে আসে, কাছাকাছি গাছের ডালে বসে তারা গান গায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ঈশ্বর, পর্বত বেযে বৃষ্টি পাঠান| য়ে সব জিনিস ঈশ্বর সৃষ্টি করেছেন সেগুলি পৃথিবীর যা কিছু প্রযোজ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 সবই জোগান দে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পশুদের জন্য তিনি ঘাস দিয়েছেন| আমরা আমাদের কঠিন পরিশ্রম দিয়ে য়ে উদ্ভিদগুলি রোপন করি তাও তিনি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ন| ওই সব গাছ মাটি থেকে আমাদের খাদ্য দে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য়ে দ্রাক্ষারস আমাদের সুখী করে, য়ে তেল আমাদের চামড়া নরম রাখে, য়ে খাদ্য আমাদের শক্তিশালী ক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 সবই ঈশ্বর আমাদের দ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লিবানোনের মস্ত বড় এরস গাছগুলো ঈশ্বরের| প্রভুই ওই গাছগুলো লাগিয়েছেন এবং ওদের প্রযোজনীয জল তিনি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য়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ওই গাছগুলোতে চড়ুই থেকে শুরু করে সারস পর্য়ন্ত সব পাখি বাসা কর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উঁচু পর্বতে বুনো ছাগলরা থাকে| বিশাল বিশাল পাথরের মধ্যে পাহাড়ী ভোঁদড় লুকিয়ে থাক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হে ঈশ্বর, কবে ছুটি শুরু হবে তা বলে দেওয়ার জন্য আপনি আমাদের চাঁদ দিয়েছেন| এবং কখন অস্ত য়ে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বে সূর্য় তা সব সময়েই জান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রাত্রি হবার জন্য আপনি অন্ধকার সৃষ্টি করেছেন, সেই সময় হিংস্র পশুরা বেরিয়ে আসে এবং ঘুরে বেড়ায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আক্রমণের সময় সিংহ গর্জন করে ওঠে, ঈশ্বর য়ে খাদ্য তাদের দেন তা য়েন তারা গর্জন করে চাইতে থাক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তারপর সূর্য় ওঠে এবং পশুরা তাদের ঘরে গিয়ে বিশ্রাম ক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তারপর লোকরা য়ে যার কাজে যায় এবং তারা সন্ধ্যা পর্য়ন্ত কাজ ক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হে ঈশ্বর, আপনি অনেক বিস্ময়কর কাজ করেছেন| আপনার সৃষ্ট জিনিসে এই পৃথিবী পূর্ণ| আপনি যা কিছু কর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 মধ্যে আমরা আপনার প্রজ্ঞা দেখ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সাগরের দিকে দেখ তা কত বড়! সাগরের মধ্যে কত রকম ছোট এবং বড় প্রাণীসমূহ আছে যা গোনা যায় না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আপনার সৃষ্ট লিবিয়াথন যখন সমুদ্রে খেলা করে, তখন জাহাজসমূহ সমুদ্র পারাপার ক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ঈশ্বর, ওই সব জিনিসই আপনার ওপর নির্ভর করে| যথাসময়ে আপনি ওদের খাদ্য দ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সব জীবন্ত প্রাণীকেই আপনি তাদের আহারের খাদ্য দেন| ভালো ভালো খাবারে ভর্ত্তি করে আপনি আপনার করয়ুগ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4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উন্মুক্ত করেন এবং তারা সন্তুষ্ট না হওয়া পর্য়ন্ত আহার করে যা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4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কিন্তু যখন আপনি ওদের থেকে বিমুখ হন ওরা ভয় পেয়ে যায়| ওদের আত্মা ওদের ছেড়ে যায়, ওরা দুর্ব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4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য়ে পড়ে এবং মারা যায় এবং ওদের দেহ আবার ধূলোয় পরিণত হয়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4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কিন্তু যখন আপনি আপনার আত্মাকে পাঠালেন, প্রভু, তখন ওরা আবার স্বাস্থ্য়বান হল| দেশটিকে আপনি আব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4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তুন করে তোলেন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4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প্রভুর মহিমা চিরদিন বিরাজ করুক! ঈশ্বর যা সৃষ্টি করেছেন তা তিনি উপভোগ করু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4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প্রভু যদি একবার পৃথিবীর দিকে তাকান পৃথিবী কেঁপে যাবে| পর্বতকে তিনি স্পর্শ করলে সেখান থেকে ধোঁয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4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েরোতে থাক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4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আমার সারা জীবন আমি ঈশ্বরের উদ্দেশ্যে গান গাইব| য়তক্ষণ আমি বেঁচে থাকবো, আমি প্রভুর কাছে প্রশংস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4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 গাই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4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আমি যা বলেছি, তা য়েন ঈশ্বরকে সন্তুষ্ট করে| প্রভুর সঙ্গ লাভ করে আমি খুশী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4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পাপ য়েন পৃথিবী থেকে অদৃশ্য হয়ে যায়| দুষ্ট লোকদের অস্তিত্ব য়েন আর না থাকে| হে আমার আত্ম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4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ভুর প্রশংসা কর! প্রভুর প্রশংসা কর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0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5">
  <a:themeElements>
    <a:clrScheme name="Theme3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2026-10-22T08:46:38Z</dcterms:created>
  <dcterms:modified xsi:type="dcterms:W3CDTF">2026-10-22T08:46:38Z</dcterms:modified>
  <dc:title>গীতসংহিতা : 104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