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িহূদার লোকদের পাপ এক জায়গায় লেখা আছে যেখানে সেইগুলো মোছা যায় না| লোহার কলম দিয়ে এবং ডগ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ীরেদেওয়া কলম দিয়ে ঐ পাপগুলো পাথরের ওপর লেখা হয়েছে| এবং ঐ সব পাথরগুলি হল তাদের হৃদয়| ঐ সব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া হয়েছে তাদের উত্সর্গের বেদীর শৃঙ্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সন্তানরা মনে রাখে সেই উত্সর্গের বেদীর কথা যা মূর্ত্তিসমূহকে উত্সর্গ করা হয়েছিল| তারা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ে সেই কাঠের খুঁটিগুলিকে য়েগুলো উত্সর্গ করা হয়েছিল আশেরাকে| তারা সেই সব জিনিষ মনে রাখে পা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ায় এবং গাছের নীচ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মনে করবে উন্মুক্ত প্রান্তরে পর্বতের ওপরে কি হয়েছিল| যিহূদার লোকদের প্রচুর ধনসম্পত্ত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অন্য লোকদের বিলিযে দেব| সেই লোকরা তোমাদের দেশে মূর্ত্তিসমূহের সমস্ত উচ্চ স্থানগুলি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োমরা সেই সমস্ত জায়গায় পূজা করেছো| এবং সেটা একটা পা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োমাদের য়ে দেশ দিয়েছিলাম তা তোমরা হারাবে| তোমাদের শএুদের আমি তোমাদের দেশ নিয়ে নিতে দে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তাদের দাস হতে দেব এমন এক দেশে য়েটা তোমরা জানো না| কারণ আমি ভীষণ রুদ্ধ| আমার রোধ হল গনগ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র মতো এবং তোমরা সেই আগুনের লেলিহান শিখায় চির দিনের জন্য পুড়ে ছাই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‘কিন্তু যদি তোমরা আমাকে অমান্য করো এবং আমার কথা না শোন তাহলে অমঙ্গল ঘনিয়ে আসবে| যদি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ের দিন জেরুশালেমের ফটক দিয়ে বোঝা বহন করো এবং তাকে অপবিত্র করো, তাহলে আমি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টকগুলোতে আগুন বালিয়ে দেব, সেই আগুন যা নেভানো যায় না| সেই আগুন জেরুশালেমের ফটক থেকে শুরু কর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পুড়িয়ে ছাই করে ফেল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এগুলি বললেন, “যারা অন্যদের বিশ্বাস করে, তাদের জীবনে অমঙ্গল ঘটবে| অন্যদের শক্তির ওপর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সা করে থাকে তাদের ক্ষেত্রেও অমঙ্গল ঘটবে| কারণ ঐ লোকরা প্রভুর প্রতি বিশ্বাস হার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সমস্ত লোকরা হল জনমানবহীন মরুভূমির কাঁটা ঝোপের মতো| তপ্ত, শুষ্ক এবং অনুর্বর মাটিতেও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ায়| সেই সব ঝোপঝাড় জানে না ঈশ্বর কত ভাল জিনিস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য়ে ব্যক্তি প্রভুতে বিশ্বাস রাখবে, সে প্রভুর আশীর্বাদ থেকে বঞ্চিত হবে না| কারণ প্রভু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েন য়ে তাঁকে বিশ্বাস ক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ব্যক্তি জলের ধারে রোপণ করা গাছের মতো শক্তিশালী হয়ে উঠবে| য়ে গাছের লম্বা শিকড় জলের সন্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, গ্রীষ্মের সময় সেই গাছ ভীত হবে না| সেই গাছের পাতা সর্বদা সবুজ থাকবে| খরার বছরেও সে নিশ্চি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ফলদান থেকে সে কখনও বিরত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মানুষের মন খুবই কৌশলপূর্ণ| তার অসুস্থ অবস্থার কোন চিকিত্‌সা নেই| কিন্তু আমিই প্রভু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হৃদয়ও পরিষ্কার দেখতে পাই| আমি এক জন মানুষের মনকে পরীক্ষা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নির্ধারণ করতে পারি কার কি থাকা উচিত্‌| আমি এক জন মানুষের কর্মের ফল নির্ধারণ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খনো কখনো একটা পাখী অন্যের ডিমে তা দিয়ে তাকে ফোটায| ঠিক একই ভাবে একজন মানুষ ঠকায এবং অন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কা আত্মসাত্‌ করে| সেই টাকা সে তার অর্ধেক জীবনে উড়িযে দেয়| জীবনের শেষ পর্য়াযে সে বুঝতে পার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কত বড় নির্বোধ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দম প্রথম থেকেই আমাদের উপাসনাগৃহে ছিল ঈশ্বরের মহিমান্বিত সিংহাসন| তা ভীষণ গুরুত্বপূর্ণ 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পনিই ইস্রায়েলের আশা| প্রভু আপনি জীবন্ত ঝর্ণার মত| যদি একজন মানুষ আপনার কাছ থেকে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নেয, তার জীবন হয়ে যাবে খুবই ছো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আমাকে সারিয়ে তুলুন এবং আমি সত্যি সত্যিই সেরে উঠব| আমায় রক্ষা করুন, তাহলে আমি 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পাব| প্রভু, আমি আপনার প্রশংসা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হূদার লোকরা আমাকে প্রশ্ন করেই চলেছে| তারা বলছে, “যিরমিয়, প্রভুর বার্তার কি হল? আমাদের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ঐ বার্তা সত্য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, আমি আপনার কাছ থেকে দৌড়ে পালাই নি বরং আমি আপনাকেই অনুসরণ করে চলেছি| আমি আপনারই ইচ্ছে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 হয়েছি| আমি কখনোই চাইনি ভয়ঙ্কর দিন আসুক| প্রভু আমি যা বলেছিলাম, তা সব আপনি জানেন| যা ঘট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 কিছুই আপনি নিজের চোখে দ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আমাকে ধ্বংস করবেন না| আমি অশান্তির সময়গুলোতে আপনার ওপরে নির্ভর করে থাক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রা আমাকে নির্য়াতন করছে| ওদের লজ্জিত করুন| কিন্তু আমাকে নিরাশ করবেন না| ঐ মানুষদের ভয়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 কিন্তু আমাকে ভীত করে তুলবেন না| প্রলয়ের সেই ভয়ঙ্কর দিনগুলো আমার শএুদের জীবনে আসুক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র্ণ করুন| বারবার তাদের চূর্ণ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আমাকে এই কথাগুলি বললেন: “যিরমিয়, যাও লোকদের ফটকের কাছে গিয়ে দাঁড়াও য়েটার মধ্য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া ভেতরে ঢোকে এবং বাইরে যায়| লোকদের আমার বার্তা শোনাও এবং তারপর জেরুশালেমের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টকে গিয়ে একই কাজ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ঐ লোকদের বলো: ‘প্রভুর বার্তা শোন| শোন যিহূদার রাজা এবং যিহূদার সাধারণ মানুষ| এই ফটক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 যাতায়াত করা প্রত্যেকটি মানুষ আমার কথ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এই কথাগুলি বলেছেন: সতর্ক থেকো, তোমরা বিশ্রামের দিনে জেরুশালেমের ফটক দিয়ে কোন মালপ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তায়াত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িশ্রামের দিনে ঘরের মালপত্রও নিয়ে যাতায়াত করতে পারবে না| সেদিন কাজেও য়েতে পারবে না| বিশ্র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তোমরা পবিত্র দিন হিসেবে যাপন করবে| আমি তোমাদের পূর্বপুরুষদেরও এই আদেশ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ারা আমার কথা শোনেনি| তোমাদের পূর্বপুরুষরা আমাকে অমান্য করেছিল| তোমাদের পূর্বপুরুষর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গুঁযে ও জেদী| আমি তাদের শাস্তি দিয়েছিলাম কিন্তু তাতে কোন ফল হয়নি| তারা আমার কোন কথা শোন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তোমরা মন দিয়ে আমার কথা শোন| আমাকে মান্য করো|”‘ এই হল প্রভুর বার্তা: “‘বিশ্রামে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ফটক দিয়ে কোন মালপত্র বয়ে এনো না| বিশ্রামের দিন কাজ করা বন্ধ রেখো এবং ঐ দিনটি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কাট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‘যদি তোমরা আমার আদেশ মান্য করো, তাহলে দাযূদের সিংহাসনে উপবিষ্ট রাজগণ জেরুশালেমের ফটক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বে| রথে চড়ে, ঘোড়ায় চড়ে বিভিন্ন রাজারা আসবে| যিহূদা এবং জেরুশালেমের নেতারা হবে সে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জেরুশালেম চিরকালের জন্য বসবাসকারী লোক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িহূদা শহর থেকে লোকরা আসবে জেরুশালেমে| জেরুশালেমের আশপাশের ছোট্ট গ্রাম থেকে, বিন্যাম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দেশ থেকে, পশ্চিম পাহাড়ের পাদদেশ থেকে এবং নেগেভ থেকে লোকরা আসবে জেরুশালেমে| ওরা সব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িয়ে আসবে ধুপধূনা, হোমবলি, শস্য নৈবেদ্য| তারা সেই সমস্ত উপহার এবং নৈবেদ্য আনবে প্রভু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ৃহ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2026-10-21T06:24:12Z</dcterms:created>
  <dcterms:modified xsi:type="dcterms:W3CDTF">2026-10-21T06:24:12Z</dcterms:modified>
  <dc:title>যিরমিয়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