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தகப்பனுடைய முகத்தின்மேல் விழுந்து, அழுது, அவனை முத்தஞ்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ன் தகப்பனுக்குச் சுகந்தவர்க்கமிடும்படி யோசேப்பு தன் ஊழியக்காரராகிய வைத்தியருக்குக் கட்டளையிட்டான்; அப்படியே வைத்தியர் இஸ்ரவேலுக்குச் சுகந்தவர்க்கமி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ன் தகப்பனுக்குச் சுகந்தவர்க்கமிடும்படி யோசேப்பு தன் ஊழியக்காரராகிய வைத்தியருக்குக் கட்டளையிட்டான்; அப்படியே வைத்தியர் இஸ்ரவேலுக்குச் சுகந்தவர்க்கம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கந்தவர்க்கமிட நாற்பதுநாள் செல்லும்; அப்படியே அந்த நாட்கள் நிறைவேறின. எகிப்தியர் அவனுக்காக எழுபதுநாள் துக்கங்கொண்டா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கந்தவர்க்கமிட நாற்பதுநாள் செல்லும்; அப்படியே அந்த நாட்கள் நிறைவேறின. எகிப்தியர் அவனுக்காக எழுபதுநாள் துக்கங்கொண்டா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ங்கொண்டாடும் நாட்கள் முடிந்தபின், யோசேப்பு பார்வோனின் குடும்பத்தாரை நோக்கி: உங்கள் கண்களில் எனக்குத் தயவு கிடைத்ததானால், நீங்கள் பார்வோனின் காது கேட்க அவருக்கு அறிவிக்க வேண்டியது என்னவென்ற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ங்கொண்டாடும் நாட்கள் முடிந்தபின், யோசேப்பு பார்வோனின் குடும்பத்தாரை நோக்கி: உங்கள் கண்களில் எனக்குத் தயவு கிடைத்ததானால், நீங்கள் பார்வோனின் காது கேட்க அவருக்கு அறிவிக்க வேண்டிய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 பார்வோன்: உன் தகப்பன் உன்னிடத்தில் ஆணையிடுவித்தபடியே, நீ போய், அவரை அடக்கம்பண்ணிவ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சேப்பு தன் தகப்பனை அடக்கம்பண்ணப் போனான். பார்வோனுடைய அரமனையிலிருந்த பெரியவர்களாகிய அவனுடைய சகல உத்தியோகஸ்தரும் எகிப்து தேசத்திலுள்ள சகல பெரியோர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சேப்பு தன் தகப்பனை அடக்கம்பண்ணப் போனான். பார்வோனுடைய அரமனையிலிருந்த பெரியவர்களாகிய அவனுடைய சகல உத்தியோகஸ்தரும் எகிப்து தேசத்திலுள்ள சகல பெரியோர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ின் வீட்டார் யாவரும், அவன் சகோதரரும், அவன் தகப்பன் வீட்டாரும் அவனோடேகூடப் போனார்கள். தங்கள் குழந்தைகளையும், தங்கள் ஆடுமாடுகளையும்மாத்திரம் கோசேன் நாட்டில் விட்டுப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ின் வீட்டார் யாவரும், அவன் சகோதரரும், அவன் தகப்பன் வீட்டாரும் அவனோடேகூடப் போனார்கள். தங்கள் குழந்தைகளையும், தங்கள் ஆடுமாடுகளையும்மாத்திரம் கோசேன் நாட்டில் விட்டுப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ங்களும் குதிரைவீரர்களும் அவனோடே போனதினால், பரிவாரக்கூட்டம் மிகவும் அதிக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ோர்தானுக்கு அக்கரையில் இருக்கிற ஆத்தாத்தின் போர்க்களத்தில் வந்தபோது, அவ்விடத்தில் பெரும் புலம்பலாகப் புலம்பினார்கள். அங்கே தன் தகப்பனுக்காக ஏழுநாள் துக்கங்கொண்டா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ோர்தானுக்கு அக்கரையில் இருக்கிற ஆத்தாத்தின் போர்க்களத்தில் வந்தபோது, அவ்விடத்தில் பெரும் புலம்பலாகப் புலம்பினார்கள். அங்கே தன் தகப்பனுக்காக ஏழுநாள் துக்கங்கொண்டா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 எகிப்தியருக்குப் பெரிய துக்கங்கொண்டாடல் என்றார்கள். அதினால் யோர்தானுக்கு அப்பாலிருக்கிற அந்த ஸ்தலத்திற்கு ஆபேல்மிஸ்ராயீம் என்னும் பேர்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 எகிப்தியருக்குப் பெரிய துக்கங்கொண்டாடல் என்றார்கள். அதினால் யோர்தானுக்கு அப்பாலிருக்கிற அந்த ஸ்தலத்திற்கு ஆபேல்மிஸ்ராயீம் என்னும் பேர் உ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குமாரர், தங்களுக்குக் கட்டளையிட்டிருந்தபடிய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தன் தகப்பனை அடக்கம்பண்ணினபின்பு, அவனும் அவன் சகோதரரும், அவனுடைய தகப்பனை அடக்கம்பண்ணுவதற்கு அவனோடேகூடப் போனவர்கள் யாவரும் எகிப்துக்குத் திரும்ப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தன் தகப்பனை அடக்கம்பண்ணினபின்பு, அவனும் அவன் சகோதரரும், அவனுடைய தகப்பனை அடக்கம்பண்ணுவதற்கு அவனோடேகூடப் போனவர்கள் யாவரும் எகிப்துக்குத் திரும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தகப்பன் மரணமடைந்ததை யோசேப்பின் சகோதரர் கண்டு: ஒருவேளை யோசேப்பு நம்மைப் பகைத்து, நாம் அவனுக்குச் செய்த எல்லாப் பொல்லாங்குக்காகவும் நமக்குச் சரிக்குச் சரிகட்டுவான் என்று சொல்லி, யோசேப்பினிடத்தில் ஆள் அனுப்ப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தகப்பன் மரணமடைந்ததை யோசேப்பின் சகோதரர் கண்டு: ஒருவேளை யோசேப்பு நம்மைப் பகைத்து, நாம் அவனுக்குச் செய்த எல்லாப் பொல்லாங்குக்காகவும் நமக்குச் சரிக்குச் சரிகட்டுவான் என்று சொல்லி, யோசேப்பினிடத்தில் ஆள் அனுப்ப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சகோதரர் உமக்குப் பொல்லாங்கு செய்திருந்தாலும், அவர்கள் செய்த துரோகத்தையும் பாதகத்தையும் நீர் தயவுசெய்து மன்னிக்கவேண்டும் என்று உம்முடைய தகப்பனார் மரணமடையுமுன்னே, உமக்குச் சொல்லும்படி கட்டளையி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வனுடைய சகோதரரும் போய், அவனுக்கு முன்பாகத் தாழ விழுந்து: இதோ, நாங்கள் உமக்கு அடிமைகள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ேப்பு அவர்களை நோக்கி: பயப்படாதிருங்கள்; நான் தேவனா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னக்குத் தீமைசெய்ய நினைத்தீர்கள்; தேவனோ, இப்பொழுது நடந்துவருகிறபடியே, வெகு ஜனங்களை உயிரோடே காக்கும்படிக்கு, அதை நன்மையாக முடியப்பண்ணினார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னக்குத் தீமைசெய்ய நினைத்தீர்கள்; தேவனோ, இப்பொழுது நடந்துவருகிறபடியே, வெகு ஜனங்களை உயிரோடே காக்கும்படிக்கு, அதை நன்மையாக முடியப்பண்ணினார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பயப்படாதிருங்கள்; நான் உங்களையும் உங்கள் குழந்தைகளையும் பராமரிப்பேன் என்று, அவர்களுக்கு ஆறுதல் சொல்லி, அவர்களோடே பட்சமாய்ப் பேச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பயப்படாதிருங்கள்; நான் உங்களையும் உங்கள் குழந்தைகளையும் பராமரிப்பேன் என்று, அவர்களுக்கு ஆறுதல் சொல்லி, அவர்களோடே பட்சமாய்ப் பேச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ம் அவன் தகப்பன் குடும்பத்தாரும் எகிப்திலே குடியிருந்தார்கள். யோசேப்பு நூற்றுப்பத்து வருஷம் உயிரோட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எப்பிராயீமுக்குப் பிறந்த மூன்றாம் தலைமுறைப் பிள்ளைகளையும் கண்டான்; மனாசேயின் குமாரனாகிய மாகீரின் பிள்ளைகளும் யோசேப்பின் மடியில் வளர்க்க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எப்பிராயீமுக்குப் பிறந்த மூன்றாம் தலைமுறைப் பிள்ளைகளையும் கண்டான்; மனாசேயின் குமாரனாகிய மாகீரின் பிள்ளைகளும் யோசேப்பின் மடியில் வளர்க்க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உங்களைச் சந்திக்கும்போது, என் எலும்புகளை இவ்விடத்திலிருந்து கொண்டுபோவீர்களாக என்றும் சொல்லி; யோசேப்பு இஸ்ரவேல் புத்திரரிடத்தில் ஆணையிடுவித்து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உங்களைச் சந்திக்கும்போது, என் எலும்புகளை இவ்விடத்திலிருந்து கொண்டுபோவீர்களாக என்றும் சொல்லி; யோசேப்பு இஸ்ரவேல் புத்திரரிடத்தில் ஆணையிடுவித்துக்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நூற்றுப்பத்து வயதுள்ளவனாய் மரித்தான். அவனுக்குச் சுகந்தவர்க்கமிட்டு, எகிப்து தேசத்தில் அவனை ஒரு பெட்டியிலே வைத்துவை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நூற்றுப்பத்து வயதுள்ளவனாய் மரித்தான். அவனுக்குச் சுகந்தவர்க்கமிட்டு, எகிப்து தேசத்தில் அவனை ஒரு பெட்டியிலே வைத்துவை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यूसुफ अपने पिता के मुंह पर गिरकर रोया और उसे चूम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ूसुफ ने उन वैद्यों को, जो उसके सेवक थे, आज्ञा दी, कि मेरे पिता की लोथ में सुगन्धद्रव्य भर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वैद्यों ने इस्राएल की लोथ में सुगन्धद्रव्य भर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सके चालीस दिन पूरे हुए। क्योंकि जिनकी लोथ में सुगन्धद्रव्य भरे जाते हैं, उन को इतने ही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े लगते हैं: और मिस्री लोग उसके लिये सत्तर दिन तक विलाप करते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ब उसके विलाप के दिन बीत गए, तब यूसुफ फिरौन के घराने के लोगों से कहने लगा, यदि तुम्हारी अनुग्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दृष्टि मुझ पर हो तो मेरी यह बिनती फिरौन को सुना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ि मेरे पिता ने यह कहकर, कि देख मैं मरने पर हूं, मुझे यह शपथ खिलाई, कि जो कबर तू ने अपन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नान देश में खुदवाई है उसी में मैं तुझे मिट्टी दूंगा इसलिये अब मुझे वहां जा कर अपने पिता को मिट्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 की आज्ञा दे, तत्पश्चात् मैं लौट आ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फिरौन ने कहा, जा कर अपने पिता की खिलाई हुई शपथ के अनुसार उन को मिट्टी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ो यूसुफ अपने पिता को मिट्टी देने के लिये चला, और फिरौन के सब कर्मचारी, अर्थात उसके भव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निये, और मिस्र देश के सब पुरनिये उसके संग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ूसुफ के घर के सब लोग, और उसके भाई, और उसके पिता के घर के सब लोग भी संग गए; पर व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बच्चों, और भेड़-बकरियों, और गाय-बैलों को गोशेन देश में छोड़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के संग रथ और सवार गए, सो भीड़ बहुत भारी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ब वे आताद के खलिहान तक, जो यरदन नदी के पार है पहुंचे, तब वहां अत्यन्त भारी विलाप किया, और यूसु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अपने पिता के सात दिन का विलाप क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आताद के खलिहान में के विलाप को देखकर उस देश के निवासी कनानियों ने कहा, यह तो मिस्रियों का को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री विलाप होगा, इसी कारण उस स्थान का नाम आबेलमिस्रैम पड़ा, और वह यरदन के पा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इस्राएल के पुत्रों ने उससे वही काम किया जिसकी उसने उन को आज्ञा दी थ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र्थात उन्होंने उसको कनान देश में ले जाकर मकपेला की उस भूमिवाली गुफा में, जो मम्रे क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मिट्टी दी; जिस को इब्राहीम ने हित्ती एप्रोन के हाथ से इस निमित्त मोल लिया था, कि वह कबरिस्त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उसकी निज भूमि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अपने पिता को मिट्टी देकर यूसुफ अपने भाइयोंऔर उन सब समेत, जो उसके पिता को मिट्टी देने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संग गए थे, मिस्र में लौट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यूसुफ के भाइयों ने देखा कि हमारा पिता मर गया है, तब कहने लगे, कदाचित यूसुफ अब हमारे पीछ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, और जितनी बुराई हम ने उससे की थी सब का पूरा पलटा हम से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लिये उन्होंने यूसुफ के पास यह कहला भेजा, कि तेरे पिता ने मरने से पहिले हमें यह आज्ञा दी थ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ि तुम लोग यूसुफ से इस प्रकार कहना, कि हम बिनती करते हैं, कि तू अपने भाइयों के अपराध और पाप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षमा कर; हम ने तुझ से बुराई तो की थी, पर अब अपने पिता के परमेश्वर के दासों का अपराध क्षमा कर।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े बातें सुनकर यूसुफ रो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उसके भाई आप भी जाकर उसके साम्हने गिर पड़े, और कहा, देख, हम तेरे दास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ूसुफ ने उन से कहा, मत डरो, क्या मैं परमेश्वर की जगह पर 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यद्यपि तुम लोगों ने मेरे लिये बुराई का विचार किया था; परन्तु परमेश्वर ने उसी बात में भलाई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चार किया, जिस से वह ऐसा करे, जैसा आज के दिन प्रगट है, कि बहुत से लोगों के प्राण बच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सो अब मत डरो: मैं तुम्हारा और तुम्हारे बाल-बच्चों का पालन पोषण करता रहूंगा; इस प्रकार उसने उ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झा बुझाकर शान्ति द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ूसुफ अपने पिता के घराने समेत मिस्र में रहता रहा, और यूसुफ एक सौ दस वर्ष जीवित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यूसुफ एप्रैम के परपोतों तक देखने पाया: और मनश्शे के पोते, जो माकीर के पुत्र थे, वे उत्पन्न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यूसुफ से गोद में लिए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ूसुफ ने अपने भाइयों से कहा मैं तो मरने पर हूं; परन्तु परमेश्वर निश्चय तुम्हारी सुधि ले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ें इस देश से निकाल कर उस देश में पहुंचा देगा, जिसके देने की उसने इब्राहीम, इसहाक, और याकूब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पथ खा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यूसुफ ने इस्राएलियों से यह कहकर, कि परमेश्वर निश्चय तुम्हारी सुधि लेगा, उन को इस विषय की शप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िलाई, कि हम तेरी हड्डियों को वहां से उस देश में ल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निदान यूसुफ एक सौ दस वर्ष का हो कर मर गया: और उसकी लोथ में सुगन्धद्रव्य भरे गए, और वह लोथ मिस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एक सन्दूक में रखी ग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2026-10-20T03:09:22Z</dcterms:created>
  <dcterms:modified xsi:type="dcterms:W3CDTF">2026-10-20T03:09:22Z</dcterms:modified>
  <dc:title>उत्पत्ति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