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டுக்கையைத் தொடுகிறவன் தன் வஸ்திரங்களைத் தோய்த்து, தண்ணீரில் முழுகக்கடவன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டுக்கையைத் தொடுகிறவன் தன் வஸ்திரங்களைத் தோய்த்து, தண்ணீரில் முழுகக்கடவன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மியம் உள்ளவன் உட்கார்ந்ததின்மேல் உட்கார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மியம் உள்ளவன் உட்கார்ந்ததின்மேல் உட்கார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மியம் உள்ளவனின் சரீரத்தைத் தொட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மியம் உள்ளவனின் சரீரத்தைத் தொட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மியம் உள்ளவன் சுத்தமாயிருக்கிற ஒருவன்மேல் துப்பினால், இவன் தன் வஸ்திரங்களைத் தோய்த்து, தண்ணீரில் முழுகி, சாயங்காலமட்டும் தீட்டுப்பட்டிருப்பான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மியம் உள்ளவன் சுத்தமாயிருக்கிற ஒருவன்மேல் துப்பினால், இவன் தன் வஸ்திரங்களைத் தோய்த்து, தண்ணீரில் முழுகி, சாயங்காலமட்டும் தீட்டுப்பட்டிருப்பான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மியம் உள்ளவன் ஏறும் எந்தச்சேணமும் தீட்டாயி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ரமியமுள்ளவனுக்கும், இந்திரியக் கழிவினாலே தீட்டானவனுக்க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மியம் உள்ளவன் தன் கைகளைத் தண்ணீரினால் கழுவாமல் ஒருவனைத் தொட்டால், இ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மியம் உள்ளவன் தன் கைகளைத் தண்ணீரினால் கழுவாமல் ஒருவனைத் தொட்டால், இ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மியம் உள்ளவன் தொட்ட மண்பாண்டம் உடைக்கப்படவும், மரச்சாமான் எல்லாம் தண்ணீரினால் கழுவப்படவும் 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மியம் உள்ளவன் தொட்ட மண்பாண்டம் உடைக்கப்படவும், மரச்சாமான் எல்லாம் தண்ணீரினால் கழுவப்படவும் 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ட்டாம் நாளிலே, அவன் இரண்டு காட்டுப்புறாக்களையாவது, இரண்டு புறாக்குஞ்சுகளையாவது, ஆசரிப்புக் கூடாரவாசலிலே கர்த்தருடைய சந்நிதியில் கொண்டுவந்து, ஆசாரியனிடத்தில் கொடுக்கக்கட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ட்டாம் நாளிலே, அவன் இரண்டு காட்டுப்புறாக்களையாவது, இரண்டு புறாக்குஞ்சுகளையாவது, ஆசரிப்புக் கூடாரவாசலிலே கர்த்தருடைய சந்நிதியில் கொண்டுவந்து, ஆசாரியனிடத்தில் கொடுக்க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ாரியன் அவைகளில் ஒன்றைப் பாவநிவாரணபலியும் மற்றொன்றைச் சர்வாங்க தகனபலியுமாக்கி, அவனுக்காகக் கர்த்தருடைய சந்நிதியில் அவன் பிரமியத்தினிமித்தம் பாவநிவிர்த்தி செய்ய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ூதக பலவீனமுள்ளவளுக்கும், பிரமியமுள்ள ஸ்திரீ புருஷருக்கும், தீட்டாயிருக்கிறவளோடே படுத்துக்கொண்டவனுக்கும் ஏற்றபிரமாணம் இதுவே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ாரியன் அவைகளில் ஒன்றைப் பாவநிவாரணபலியும் மற்றொன்றைச் சர்வாங்க தகனபலியுமாக்கி, அவனுக்காகக் கர்த்தருடைய சந்நிதியில் அவன் பிரமியத்தினிமித்தம் பாவநிவிர்த்தி செய்ய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ிலிருந்து இந்திரியம் கழிந்ததுண்டானால், அவன் தண்ணீரில் முழுகவேண்டும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ிலிருந்து இந்திரியம் கழிந்ததுண்டானால், அவன் தண்ணீரில் முழுகவேண்டும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ழிந்த இந்திரியம் பட்ட வஸ்திரமும் தோலும் தண்ணீரினால் கழுவப்பட்டு, சாயங்காலம்மட்டும் தீட்டாயிருப்பத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ிரியம் கழிந்தவனோடே ஸ்திரீ படுத்துக்கொண்டிருந்தால், இருவரும் தண்ணீரில் முழுகி, சாயங்காலம்மட்டும் தீட்டுப்பட்டிருப்பார்கள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ூதகஸ்திரீ தன் சரீரத்திலுள்ள உதிர ஊறலினிமித்தம் ஏழுநாள் தன் விலக்கத்தில் இருக்கக்கடவள்; அவளைத் தொடுகிறவன் எவனும் சாயங்காலம் மட்டும் தீட்டுப்பட்டிருப்பான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ூதகஸ்திரீ தன் சரீரத்திலுள்ள உதிர ஊறலினிமித்தம் ஏழுநாள் தன் விலக்கத்தில் இருக்கக்கடவள்; அவளைத் தொடுகிறவன் எவனும் சாயங்காலம் மட்டும் தீட்டுப்பட்டிருப்பான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விலக்கலாயிருக்கையில், எதின்மேல் படுத்துக்கொள்ளுகிறாளோ எதின்மேல் உட்காருகிறாளோ அதெல்லாம் தீட்டாய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விலக்கலாயிருக்கையில், எதின்மேல் படுத்துக்கொள்ளுகிறாளோ எதின்மேல் உட்காருகிறாளோ அதெல்லாம் தீட்ட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படுக்க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ூதக பலவீனமுள்ளவளுக்கும், பிரமியமுள்ள ஸ்திரீ புருஷருக்கும், தீட்டாயிருக்கிறவளோடே படுத்துக்கொண்டவனுக்கும் ஏற்றபிரமாணம் இதுவே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உட்கார்ந்த மண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உட்கார்ந்த மண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டுக்கையின்மேலாகிலும், அவள் உட்கார்ந்த மணையின்மேலாகிலும் இருந்த எதையாகிலும் தொட்டவன்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டுக்கையின்மேலாகிலும், அவள் உட்கார்ந்த மணையின்மேலாகிலும் இருந்த எதையாகிலும் தொட்டவன்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் அவளோடே படுத்துக்கொண்டதும், அவள் தீட்டு அவன்மேல் பட்டதுமுண்டானால், அவன் ஏழுநாள் தீட்டாயிருப்பானாக; அவன் படுக்கிற படுக்கையும் தீட்டுப்ப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் அவளோடே படுத்துக்கொண்டதும், அவள் தீட்டு அவன்மேல் பட்டதுமுண்டானால், அவன் ஏழுநாள் தீட்டாயிருப்பானாக; அவன் படுக்கிற படுக்கையும் தீட்டுப்ப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ட்களெல்லாம் அவள் படுக்கும் எந்தப்படுக்கையும், அவள் விலக்கத்தின் படுக்கையைப்போல, அவளுக்குத் தீட்டாயிருக்கும்; அவள் உட்கார்ந்த மணையும், அவளுடைய விலக்கத்தின் தீட்டைப்போலவே தீட்டாயி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ட்களெல்லாம் அவள் படுக்கும் எந்தப்படுக்கையும், அவள் விலக்கத்தின் படுக்கையைப்போல, அவளுக்குத் தீட்டாயிருக்கும்; அவள் உட்கார்ந்த மணையும், அவளுடைய விலக்கத்தின் தீட்டைப்போலவே தீட்ட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யும் ஆரோனையும் நோக்கி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ப்பட்டவைகள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ப்பட்டவைகள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தன் உதிர ஊறல் நின்று சுத்தமானபோது, அவள் ஏழுநாள் எண்ணிக்கொள்வாளாக, அதின்பின்பு சுத்தமாயிருப்ப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தன் உதிர ஊறல் நின்று சுத்தமானபோது, அவள் ஏழுநாள் எண்ணிக்கொள்வாளாக, அதின்பின்பு சுத்தமாயிருப்ப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ட்டாம் நாளிலே இரண்டு காட்டுப்புறக்களையாவது, இரண்டு புறாக்குஞ்சுகளையாவது,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ட்டாம் நாளிலே இரண்டு காட்டுப்புறக்களையாவது, இரண்டு புறாக்குஞ்சுகளையாவது,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வைகளில் ஒன்றைப் பாவநிவாரணபலியும், மற்றொன்றைச் சர்வாங்க தகனபலியுமாக்கி, அவளுக்காகக் கர்த்தருடைய சந்நிதியில் அவளுடைய உதிர ஊறலினிமித்தம் பாவநிவிர்த்தி செய்யக்கடவ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வைகளில் ஒன்றைப் பாவநிவாரணபலியும், மற்றொன்றைச் சர்வாங்க தகனபலியுமாக்கி, அவளுக்காகக் கர்த்தருடைய சந்நிதியில் அவளுடைய உதிர ஊறலினிமித்தம் பாவநிவிர்த்தி செய்யக்கடவ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 தங்கள் நடுவே இருக்கிற என்னுடைய வாசஸ்தலத்தைத் தீட்டுப்படுத்தி, தங்கள் தீட்டுகளால் சாகாதபடிக்கு, இப்படி நீங்கள் அவர்கள் தீட்டுகளுக்கு அவர்களை விலக்கிவைக்கக்கடவ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 தங்கள் நடுவே இருக்கிற என்னுடைய வாசஸ்தலத்தைத் தீட்டுப்படுத்தி, தங்கள் தீட்டுகளால் சாகாதபடிக்கு, இப்படி நீங்கள் அவர்கள் தீட்டுகளுக்கு அவர்களை விலக்கிவைக்கக்கடவ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: ஒருவனுக்குப் பிரமியம் உண்டானால், அவன் தன் பிரமியத்தினாலே தீட்டான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மாம்சத்திலுள்ள பிரமியம் ஊறிக்கொண்டிருந்தாலும், அவன் பிரமியம் அடைபட்டிருந்தாலும், அதினால் அவனுக்குத் தீட்டுண்டாகும்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மியமுள்ளவன் படுக்கிற எந்தப்படுக்கையும் தீட்டாகும்; அவன் எதின்மேல் உட்காருகிறானோ அதுவும் தீட்ட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மியமுள்ளவன் படுக்கிற எந்தப்படுக்கையும் தீட்டாகும்; அவன் எதின்மேல் உட்காருகிறானோ அதுவும் தீட்டா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0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ो कोई उसके बिछौने को छूए वह अपने वस्त्रों को धोकर जल से स्नान करे, और सांझ तक अशुद्ध ठह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जिसके प्रमेह हो और वह जिस वस्तु पर बैठा हो, उस पर जो कोई बैठे वह अपने वस्त्रों को धोकर जल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नान करे, और सांझ तक अशुद्ध ठहरा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जिसके प्रमेह हो उससे जो कोई छू जाए वह अपने वस्त्रों को धोकर जल से स्नान करे और सांझ तक अश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जिसके प्रमेह हो यदि वह किसी शुद्ध मनुष्य पर थूके, तो वह अपने वस्त्रों को धोकर जल से स्नान कर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सांझ तक 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जिसके प्रमेह हो वह सवारी की जिस वस्तु पर बैठे वह अशुद्ध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जो कोई किसी वस्तु को जो उसके नीचे रही हो छूए वह अपने वस्त्रों को धोकर जल से स्नान कर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िसके प्रमेह हो और जो पुरूष वीर्य्य स्खलित होने से अशुद्ध ह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ंझ तक 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जिसके प्रमेह हो वह जिस किसी को बिना हाथ धोए छूए वह अपने वस्त्रों को धोकर जल से स्नान कर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ंझ तक 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जिसके प्रमेह हो वह मिट्टी के जिस किसी पात्र को छूए वह तोड़ डाला जाए, और काठ के सब प्रका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त्र जल से धो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जिसके प्रमेह हो वह जब अपने रोग से चंगा हो जाए, तब से शुद्ध ठहरने के सात दिन गिन ले, और उन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ीतने पर अपने वस्त्रों को धोकर बहते हुए जल से स्नान करे; तब वह शुद्ध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आठवें दिन वह दो पंडुक वा कबूतरी के दो बच्चे ले कर मिलापवाले तम्बू के द्वार पर यहोवा के सम्मु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 कर उन्हें याजक को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याजक उन में से एक को पापबलि; और दूसरे को होमबलि के लिये भेंट चढ़ाए; और याजक उसके लिये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जो स्त्री ऋतुमती हो; और क्या पुरूष क्या स्त्री, जिस किसी के धातुरोग हो, और जो पुरूष अश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मेह के कारण यहोवा के साम्हने प्रायश्चित्त क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फिर यदि किसी पुरूष का वीर्य्य स्खलित हो जाए, तो वह अपने सारे शरीर को जल से धोए, और सांझ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जिस किसी वस्त्र वा चमड़े पर वह वीर्य्य पड़े वह जल से धोया जाए, और सांझ तक 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ब कोई पुरूष स्त्री से प्रसंग करे, तो वे दोनो जल से स्नान करें, और सांझ तक अशुद्ध रह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जब कोई स्त्री ऋतुमती रहे, तो वह सात दिन तक अशुद्ध ठहरी रहे, और जो कोई उसको छूए वह सांझ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जब तक वह अशुद्ध रहे तब तक जिस जिस वस्तु पर वह लेटे, और जिस जिस वस्तु पर वह बैठे वे सब अश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जो कोई उसके बिछौने को छूए वह अपने वस्त्र धोकर जल से स्नान करे, और सांझ तक 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त्री के प्रसंग करे, इन सभों के लिये यही व्यवस्थ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जो कोई किसी वस्तु को छूए जिस पर वह बैठी हो वह अपने वस्त्र धोकर जल से स्नान करे, और सांझ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यदि बिछौने वा और किसी वस्तु पर जिस पर वह बैठी हो छूने के समय उसका रूधिर लगा हो, तो छूने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ंझ तक 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यदि कोई पुरूष उससे प्रसंग करे, और उसका रूधिर उसके लग जाए, तो वह पुरूष सात दिन तक अशुद्ध रह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िस जिस बिछौने पर वह लेटे वे सब अशुद्ध ठहर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फिर यदि किसी स्त्री के अपने मासिक धर्म के नियुक्त समय से अधिक दिन तक रूधिर बहता रहे, वा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युक्त समय से अधिक समय तक ऋतुमती रहे, तो जब तक वह ऐसी दशा में रहे तब तक वह अशुद्ध ठहरी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उसके ऋतुमती रहने के सब दिनों में जिस जिस बिछौने पर वह लेटे वे सब उसके मासिक धर्म के बिछौ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न ठहरें; और जिस जिस वस्तु पर वह बैठे वे भी उसके ऋतुमती रहे के दिनों की नाईं अशुद्ध 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जो कोई उन वस्तुओं को छुए वह अशुद्ध ठहरे, इसलिये वह अपने वस्त्रों को धोकर जल से स्नान कर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ंझ तक अशुद्ध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जब वह स्त्री अपने ऋतुमती से शुद्ध हो जाए, तब से वह सात दिन गिन ले, और उन दिनों के बीतने प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ुद्ध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फिर आठवें दिन वह दो पंडुक था कबूतरी के दो बच्चे ले कर मिलापवाले तम्बू के द्वार पर याजक 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याजक एक को पापबलि और दूसरे को होमबलि के लिये चढ़ाए; और याजक उसके लिये उसके मासिक धर्म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शुद्धता के कारण यहोवा के साम्हने प्रायश्चित्त क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इस प्रकार से तुम इस्त्राएलियों को उनकी अशुद्धता से न्यारे रखा करो, कहीं ऐसा न हो कि वे यहो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वास को जो उनके बीच में है अशुद्ध करके अपनी अशुद्धता में फंसे हुए मर जाए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इस्त्राएलियों से कहो, कि जिस जिस पुरूष के प्रमेह हो, तो वह प्रमेह के कारण से अशुद्ध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चाहे बहता रहे, चाहे बहना बन्द भी हो, तौभी उसकी अशुद्धता बनी रह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िसके प्रमेह हो वह जिस जिस बिछौने पर लेटे वह अशुद्ध ठहरे, और जिस जिस वस्तु पर वह बैठे वह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शुद्ध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2026-08-02T23:37:41Z</dcterms:created>
  <dcterms:modified xsi:type="dcterms:W3CDTF">2026-08-02T23:37:41Z</dcterms:modified>
  <dc:title>லேவியராகமம்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