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டுக்கையைத் தொடுகிறவன் தன் வஸ்திரங்களைத் தோய்த்து, தண்ணீரில் முழுகக்கடவன்; சாயங்காலம்மட்டும் அவன் தீட்டுப்பட்டிருப்பான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ரமியம் உள்ளவன் உட்கார்ந்ததின்மேல் உட்காருகிறவன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ரமியம் உள்ளவன் உட்கார்ந்ததின்மேல் உட்காருகிறவன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மியம் உள்ளவனின் சரீரத்தைத் தொடுகிறவன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மியம் உள்ளவனின் சரீரத்தைத் தொடுகிறவன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ரமியம் உள்ளவன் சுத்தமாயிருக்கிற ஒருவன்மேல் துப்பினால், இவன் தன் வஸ்திரங்களைத் தோய்த்து, தண்ணீரில் முழுகி, சாயங்காலமட்டும் தீட்டுப்பட்டிருப்பான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ரமியம் உள்ளவன் சுத்தமாயிருக்கிற ஒருவன்மேல் துப்பினால், இவன் தன் வஸ்திரங்களைத் தோய்த்து, தண்ணீரில் முழுகி, சாயங்காலமட்டும் தீட்டுப்பட்டிருப்பான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மியம் உள்ளவன் ஏறும் எந்தச்சேணமும் தீட்டாய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க் கீழிருந்த எதையாகிலும் தொடுகிறவன் சாயங்காலம்மட்டும் தீட்டுப்பட்டிருப்பான்; அதை எடுத்துக்கொண்டு போகிறவன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க் கீழிருந்த எதையாகிலும் தொடுகிறவன் சாயங்காலம்மட்டும் தீட்டுப்பட்டிருப்பான்; அதை எடுத்துக்கொண்டு போகிறவன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யும் ஆரோனையும்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க் கீழிருந்த எதையாகிலும் தொடுகிறவன் சாயங்காலம்மட்டும் தீட்டுப்பட்டிருப்பான்; அதை எடுத்துக்கொண்டு போகிறவன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மியம் உள்ளவன் தன் கைகளைத் தண்ணீரினால் கழுவாமல் ஒருவனைத் தொட்டால், இவன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மியம் உள்ளவன் தன் கைகளைத் தண்ணீரினால் கழுவாமல் ஒருவனைத் தொட்டால், இவன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மியம் உள்ளவன் தொட்ட மண்பாண்டம் உடைக்கப்படவும், மரச்சாமான் எல்லாம் தண்ணீரினால் கழுவப்படவும் வேண்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மியம் உள்ளவன் தொட்ட மண்பாண்டம் உடைக்கப்படவும், மரச்சாமான் எல்லாம் தண்ணீரினால் கழுவப்படவும் வேண்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ரமியம் உள்ளவன் தன் பிரமியம் நீங்கிச் சுத்தமானால், தன் சுத்திகரிப்புக்கென்று ஏழுநாள் எண்ணிக்கொண்டிருந்து, தன் வஸ்திரங்களைத் தோய்த்து, தன் தேகத்தை ஊற்றுநீரில் கழுவக்கடவன்; அப்பொழுது சுத்தமாயிருப்ப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ரமியம் உள்ளவன் தன் பிரமியம் நீங்கிச் சுத்தமானால், தன் சுத்திகரிப்புக்கென்று ஏழுநாள் எண்ணிக்கொண்டிருந்து, தன் வஸ்திரங்களைத் தோய்த்து, தன் தேகத்தை ஊற்றுநீரில் கழுவக்கடவன்; அப்பொழுது சுத்தமாயிருப்ப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ரமியம் உள்ளவன் தன் பிரமியம் நீங்கிச் சுத்தமானால், தன் சுத்திகரிப்புக்கென்று ஏழுநாள் எண்ணிக்கொண்டிருந்து, தன் வஸ்திரங்களைத் தோய்த்து, தன் தேகத்தை ஊற்றுநீரில் கழுவக்கடவன்; அப்பொழுது சுத்தமாயிருப்ப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ட்டாம் நாளிலே, அவன் இரண்டு காட்டுப்புறாக்களையாவது, இரண்டு புறாக்குஞ்சுகளையாவது, ஆசரிப்புக் கூடாரவாசலிலே கர்த்தருடைய சந்நிதியில் கொண்டுவந்து, ஆசாரியனிடத்தில் கொடுக்கக்கடவ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ட்டாம் நாளிலே, அவன் இரண்டு காட்டுப்புறாக்களையாவது, இரண்டு புறாக்குஞ்சுகளையாவது, ஆசரிப்புக் கூடாரவாசலிலே கர்த்தருடைய சந்நிதியில் கொண்டுவந்து, ஆசாரியனிடத்தில் கொடுக்கக்கடவ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ஸ்ரவேல் புத்திரரோடே சொல்லவேண்டியது என்னவென்றால்: ஒருவனுக்குப் பிரமியம் உண்டானால், அவன் தன் பிரமியத்தினாலே தீட்டான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ாரியன் அவைகளில் ஒன்றைப் பாவநிவாரணபலியும் மற்றொன்றைச் சர்வாங்க தகனபலியுமாக்கி, அவனுக்காகக் கர்த்தருடைய சந்நிதியில் அவன் பிரமியத்தினிமித்தம் பாவநிவிர்த்தி செய்யவேண்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ாரியன் அவைகளில் ஒன்றைப் பாவநிவாரணபலியும் மற்றொன்றைச் சர்வாங்க தகனபலியுமாக்கி, அவனுக்காகக் கர்த்தருடைய சந்நிதியில் அவன் பிரமியத்தினிமித்தம் பாவநிவிர்த்தி செய்ய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ிலிருந்து இந்திரியம் கழிந்ததுண்டானால், அவன் தண்ணீரில் முழுகவேண்டும்; சாயங்காலம்மட்டும் அவன் தீட்டுப்பட்டிருப்பான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ிலிருந்து இந்திரியம் கழிந்ததுண்டானால், அவன் தண்ணீரில் முழுகவேண்டும்; சாயங்காலம்மட்டும் அவன் தீட்டுப்பட்டிருப்பான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ழிந்த இந்திரியம் பட்ட வஸ்திரமும் தோலும் தண்ணீரினால் கழுவப்பட்டு, சாயங்காலம்மட்டும் தீட்டாயிருப்பத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ழிந்த இந்திரியம் பட்ட வஸ்திரமும் தோலும் தண்ணீரினால் கழுவப்பட்டு, சாயங்காலம்மட்டும் தீட்டாயிருப்பத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ிரியம் கழிந்தவனோடே ஸ்திரீ படுத்துக்கொண்டிருந்தால், இருவரும் தண்ணீரில் முழுகி, சாயங்காலம்மட்டும் தீட்டுப்பட்டிருப்பார்கள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ந்திரியம் கழிந்தவனோடே ஸ்திரீ படுத்துக்கொண்டிருந்தால், இருவரும் தண்ணீரில் முழுகி, சாயங்காலம்மட்டும் தீட்டுப்பட்டிருப்பார்கள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ூதகஸ்திரீ தன் சரீரத்திலுள்ள உதிர ஊறலினிமித்தம் ஏழுநாள் தன் விலக்கத்தில் இருக்கக்கடவள்; அவளைத் தொடுகிறவன் எவனும் சாயங்காலம் மட்டும் தீட்டுப்பட்டிருப்பான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ூதகஸ்திரீ தன் சரீரத்திலுள்ள உதிர ஊறலினிமித்தம் ஏழுநாள் தன் விலக்கத்தில் இருக்கக்கடவள்; அவளைத் தொடுகிறவன் எவனும் சாயங்காலம் மட்டும் தீட்டுப்பட்டிருப்பான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ஸ்ரவேல் புத்திரரோடே சொல்லவேண்டியது என்னவென்றால்: ஒருவனுக்குப் பிரமியம் உண்டானால், அவன் தன் பிரமியத்தினாலே தீட்டான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ள் விலக்கலாயிருக்கையில், எதின்மேல் படுத்துக்கொள்ளுகிறாளோ எதின்மேல் உட்காருகிறாளோ அதெல்லாம் தீட்ட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ள் விலக்கலாயிருக்கையில், எதின்மேல் படுத்துக்கொள்ளுகிறாளோ எதின்மேல் உட்காருகிறாளோ அதெல்லாம் தீட்டாயி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ள் படுக்கையைத் தொடுகிறவன் எவனும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ள் படுக்கையைத் தொடுகிறவன் எவனும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உட்கார்ந்த மணையைத் தொடுகிறவன் எவனும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உட்கார்ந்த மணையைத் தொடுகிறவன் எவனும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ள் படுக்கையின்மேலாகிலும், அவள் உட்கார்ந்த மணையின்மேலாகிலும் இருந்த எதையாகிலும் தொட்டவன்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ள் படுக்கையின்மேலாகிலும், அவள் உட்கார்ந்த மணையின்மேலாகிலும் இருந்த எதையாகிலும் தொட்டவன்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ருவன் அவளோடே படுத்துக்கொண்டதும், அவள் தீட்டு அவன்மேல் பட்டதுமுண்டானால், அவன் ஏழுநாள் தீட்டாயிருப்பானாக; அவன் படுக்கிற படுக்கையும் தீட்டுப்பட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ருவன் அவளோடே படுத்துக்கொண்டதும், அவள் தீட்டு அவன்மேல் பட்டதுமுண்டானால், அவன் ஏழுநாள் தீட்டாயிருப்பானாக; அவன் படுக்கிற படுக்கையும் தீட்டுப்ப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டைய மாம்சத்திலுள்ள பிரமியம் ஊறிக்கொண்டிருந்தாலும், அவன் பிரமியம் அடைபட்டிருந்தாலும், அதினால் அவனுக்குத் தீட்டுண்டாகும்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ஒரு ஸ்திரீ விலகியிருக்கவேண்டியகாலம் அல்லாமல் அவளுடைய உதிரம் அநேகநாள் ஊறிக்கொண்டிருந்தால், அல்லது அந்தக் காலத்துக்கு மிஞ்சி அது கண்டிருக்கும் நாளெல்லாம் ஊறிக்கொண்டிருந்தால், தன் விலக்கத்தின் நாட்களிலிருந்ததுபோல அவள் தீட்டாயிருப்பாள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ஒரு ஸ்திரீ விலகியிருக்கவேண்டியகாலம் அல்லாமல் அவளுடைய உதிரம் அநேகநாள் ஊறிக்கொண்டிருந்தால், அல்லது அந்தக் காலத்துக்கு மிஞ்சி அது கண்டிருக்கும் நாளெல்லாம் ஊறிக்கொண்டிருந்தால், தன் விலக்கத்தின் நாட்களிலிருந்ததுபோல அவள் தீட்டாயிருப்பாள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ஒரு ஸ்திரீ விலகியிருக்கவேண்டியகாலம் அல்லாமல் அவளுடைய உதிரம் அநேகநாள் ஊறிக்கொண்டிருந்தால், அல்லது அந்தக் காலத்துக்கு மிஞ்சி அது கண்டிருக்கும் நாளெல்லாம் ஊறிக்கொண்டிருந்தால், தன் விலக்கத்தின் நாட்களிலிருந்ததுபோல அவள் தீட்டாயிருப்பாளாக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நாட்களெல்லாம் அவள் படுக்கும் எந்தப்படுக்கையும், அவள் விலக்கத்தின் படுக்கையைப்போல, அவளுக்குத் தீட்டாயிருக்கும்; அவள் உட்கார்ந்த மணையும், அவளுடைய விலக்கத்தின் தீட்டைப்போலவே தீட்டாயிருக்க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நாட்களெல்லாம் அவள் படுக்கும் எந்தப்படுக்கையும், அவள் விலக்கத்தின் படுக்கையைப்போல, அவளுக்குத் தீட்டாயிருக்கும்; அவள் உட்கார்ந்த மணையும், அவளுடைய விலக்கத்தின் தீட்டைப்போலவே தீட்டாயிருக்க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ப்பட்டவைகளைத் தொடுகிறவன் எவனும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டிப்பட்டவைகளைத் தொடுகிறவன் எவனும் தன் வஸ்திரங்களைத் தோய்த்து, தண்ணீரில் முழுகி, சாயங்காலம்மட்டும் தீட்டுப்பட்டிருப்பானாக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ள் தன் உதிர ஊறல் நின்று சுத்தமானபோது, அவள் ஏழுநாள் எண்ணிக்கொள்வாளாக, அதின்பின்பு சுத்தமாயிருப்பா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ள் தன் உதிர ஊறல் நின்று சுத்தமானபோது, அவள் ஏழுநாள் எண்ணிக்கொள்வாளாக, அதின்பின்பு சுத்தமாயிருப்ப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ட்டாம் நாளிலே இரண்டு காட்டுப்புறக்களையாவது, இரண்டு புறாக்குஞ்சுகளையாவது, ஆசரிப்புக் கூடாரவாசலில் ஆசாரியனிடத்தில் கொண்டுவரக்கடவ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டைய மாம்சத்திலுள்ள பிரமியம் ஊறிக்கொண்டிருந்தாலும், அவன் பிரமியம் அடைபட்டிருந்தாலும், அதினால் அவனுக்குத் தீட்டுண்டாகும்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ட்டாம் நாளிலே இரண்டு காட்டுப்புறக்களையாவது, இரண்டு புறாக்குஞ்சுகளையாவது, ஆசரிப்புக் கூடாரவாசலில் ஆசாரியனிடத்தில் கொண்டுவரக்கடவ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சாரியன் அவைகளில் ஒன்றைப் பாவநிவாரணபலியும், மற்றொன்றைச் சர்வாங்க தகனபலியுமாக்கி, அவளுக்காகக் கர்த்தருடைய சந்நிதியில் அவளுடைய உதிர ஊறலினிமித்தம் பாவநிவிர்த்தி செய்யக்கடவ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சாரியன் அவைகளில் ஒன்றைப் பாவநிவாரணபலியும், மற்றொன்றைச் சர்வாங்க தகனபலியுமாக்கி, அவளுக்காகக் கர்த்தருடைய சந்நிதியில் அவளுடைய உதிர ஊறலினிமித்தம் பாவநிவிர்த்தி செய்யக்கடவ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் புத்திரர் தங்கள் நடுவே இருக்கிற என்னுடைய வாசஸ்தலத்தைத் தீட்டுப்படுத்தி, தங்கள் தீட்டுகளால் சாகாதபடிக்கு, இப்படி நீங்கள் அவர்கள் தீட்டுகளுக்கு அவர்களை விலக்கிவைக்கக்கடவீ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ஸ்ரவேல் புத்திரர் தங்கள் நடுவே இருக்கிற என்னுடைய வாசஸ்தலத்தைத் தீட்டுப்படுத்தி, தங்கள் தீட்டுகளால் சாகாதபடிக்கு, இப்படி நீங்கள் அவர்கள் தீட்டுகளுக்கு அவர்களை விலக்கிவைக்கக்கடவீ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ரமியமுள்ளவனுக்கும், இந்திரியக் கழிவினாலே தீட்டானவனுக்கும்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ரமியமுள்ளவனுக்கும், இந்திரியக் கழிவினாலே தீட்டானவனுக்கும்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ூதக பலவீனமுள்ளவளுக்கும், பிரமியமுள்ள ஸ்திரீ புருஷருக்கும், தீட்டாயிருக்கிறவளோடே படுத்துக்கொண்டவனுக்கும் ஏற்றபிரமாணம் இதுவே என்றா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ூதக பலவீனமுள்ளவளுக்கும், பிரமியமுள்ள ஸ்திரீ புருஷருக்கும், தீட்டாயிருக்கிறவளோடே படுத்துக்கொண்டவனுக்கும் ஏற்றபிரமாணம் இதுவே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ரமியமுள்ளவன் படுக்கிற எந்தப்படுக்கையும் தீட்டாகும்; அவன் எதின்மேல் உட்காருகிறானோ அதுவும் தீட்டா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ரமியமுள்ளவன் படுக்கிற எந்தப்படுக்கையும் தீட்டாகும்; அவன் எதின்மேல் உட்காருகிறானோ அதுவும் தீட்டா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டுக்கையைத் தொடுகிறவன் தன் வஸ்திரங்களைத் தோய்த்து, தண்ணீரில் முழுகக்கடவன்; சாயங்காலம்மட்டும் அவன் தீட்டுப்பட்டிருப்பான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that sits on any thing whereon he sat that has the issue shall wash his clothes, and ba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in water, and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e that touches the flesh of him that has the issue shall wash his clothes, and bathe him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water, and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if he that has the issue spit upon him that is clean; then he shall wash his cloth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the himself in water, and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whatever saddle he rides upon that has the issue shall b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whosoever touches any thing that was under him shall be unclean until the even: and 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s any of those things shall wash his clothes, and bathe himself in water, and be unclean unt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 and to Aaro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omsoever he touches that has the issue, and has not rinsed his hands in water, h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h his clothes, and bathe himself in water, and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vessel of earth, that he touches which has the issue, shall be broken: and every vess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wood shall be rinsed in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when he that has an issue is cleansed of his issue; then he shall number to himself s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 for his cleansing, and wash his clothes, and bathe his flesh in running water, and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on the eighth day he shall take to him two turtledoves, or two young pigeons, and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LORD unto the door of the tabernacle of the congregation, and give them unto the pries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and say unto them, When any man has a running issue out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priest shall offer them, the one for a sin offering, and the other for a burnt offer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priest shall make an atonement for him before the LORD for his iss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f any man's seed of copulation go out from him, then he shall wash all his flesh in wat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every garment, and every skin, whereon is the seed of copulation, shall be wash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, and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woman also with whom man shall lie with seed of copulation, they shall both bathe themsel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water, and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f a woman have an issue, and her issue in her flesh be blood, she shall be put apart s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: and whosoever touches her shall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, because of his issue he is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every thing that she lies upon in her separation shall be unclean: every thing also that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ts upon shall b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osoever touches her bed shall wash his clothes, and bathe himself in water, and be uncle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whosoever touches any thing that she sat upon shall wash his clothes, and bathe himself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, and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f it be on her bed, or on any thing whereon she sits, when he touches it, he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f any man lie with her at all, and her flowers be upon him, he shall be unclean seven day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 bed whereon he lies shall b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is shall be his uncleanness in his issue: whether his flesh run with his issue, o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f a woman have an issue of her blood many days out of the time of her separation, or if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n beyond the time of her separation; all the days of the issue of her uncleanness shall be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 of her separation: she shall b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Every bed whereon she lies all the days of her issue shall be unto her as the bed of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paration: and whatsoever she sits upon shall be unclean, as the uncleanness of her separ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whosoever touches those things shall be unclean, and shall wash his clothes, and ba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in water, and be unclean until the e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if she be cleansed of her issue, then she shall number to herself seven days, and afte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shall be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on the eighth day she shall take unto her two turtles, or two young pigeons, and bring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 be stopped from his issue, it is his unclean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priest, to the door of the tabernacle of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priest shall offer the one for a sin offering, and the other for a burnt offering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est shall make an atonement for her before the LORD for the issue of her unclean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us shall all of you separate the children of Israel from their uncleanness; that they di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ir uncleanness, when they defile my tabernacle that is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is is the law of him that has an issue, and of him whose seed goes from him, and is defi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wi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of her that is sick of her flowers, and of him that has an issue, of the man, 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an, and of him that lies with her that is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Every bed, whereon he lies that has the issue, is unclean: and every thing, whereon he si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un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osoever touches his bed shall wash his clothes, and bathe himself in water, and be uncle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2026-06-03T07:37:54Z</dcterms:created>
  <dcterms:modified xsi:type="dcterms:W3CDTF">2026-06-03T07:37:54Z</dcterms:modified>
  <dc:title>லேவியராகமம்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