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ாண்டமான சொல்லை ஏற்றுக் கொள்ளாயாக; கொடுமையுள்ள சாட்சிக்காரனாயிருக்க ஆகாதவனோடே கலவாய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ீமைசெய்ய திரளானபேர்களைப் பின்பற்றாதிருப்பாயாக; வழக்கிலே நியாயத்தைப் புரட்ட மிகுதியானவர்களின் பட்சத்தில் சாய்ந்து, உத்தரவு சொல்லாதிருப்பாய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ீமைசெய்ய திரளானபேர்களைப் பின்பற்றாதிருப்பாயாக; வழக்கிலே நியாயத்தைப் புரட்ட மிகுதியானவர்களின் பட்சத்தில் சாய்ந்து, உத்தரவு சொல்லாதிருப்பாய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யாச்சியத்திலே தரித்திரனுடைய முகத்தைப் பாராய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சத்துருவின் மாடாவது அவனுடைய கழுதையாவது தப்பிப்போகக்கண்டால், அதைத் திரும்ப அவனிடத்தில் கொண்டுபோய் விடுவாய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சத்துருவின் மாடாவது அவனுடைய கழுதையாவது தப்பிப்போகக்கண்டால், அதைத் திரும்ப அவனிடத்தில் கொண்டுபோய் விடுவாய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னைப் பகைக்கிறவனுடைய கழுதை சுமையோடே விழுந்துகிடக்கக் கண்டாயானால், அதற்கு உதவிசெய்யாதிருக்கலாமா? அவசியமாய் அவனோடேகூட அதற்கு உதவிசெய்வாய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னைப் பகைக்கிறவனுடைய கழுதை சுமையோடே விழுந்துகிடக்கக் கண்டாயானால், அதற்கு உதவிசெய்யாதிருக்கலாமா? அவசியமாய் அவனோடேகூட அதற்கு உதவிசெய்வாய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னிடத்திலிருக்கிற எளியவனுடைய வியாச்சியத்தில் அவனுடைய நியாயத்தைப் புரட்டாய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ள்ளக்காரியத்துக்குத் தூரமாயிருப்பாயாக; குற்றமில்லாதவனையும் நீதிமானையும் கொலைசெய்யாயாக; நான் துன்மார்க்கனை நீதிமான் என்று தீர்க்கமாட்ட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ள்ளக்காரியத்துக்குத் தூரமாயிருப்பாயாக; குற்றமில்லாதவனையும் நீதிமானையும் கொலைசெய்யாயாக; நான் துன்மார்க்கனை நீதிமான் என்று தீர்க்கமாட்ட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ரிதானம் வாங்காதிருப்பாயாக; பரிதானம் பார்வையுள்ளவர்களைக் குருடாக்கி, நீதிமான்களின் வார்த்தைகளைப் புரட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ியனை ஒடுக்காயாக; எகிப்து தேசத்தில் அந்நியர்களாயிருந்த நீங்கள் அந்நியனுடைய இருதயத்தை அறிந்திருக்கிறீர்கள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ியனை ஒடுக்காயாக; எகிப்து தேசத்தில் அந்நியர்களாயிருந்த நீங்கள் அந்நியனுடைய இருதயத்தை அறிந்திருக்கிறீர்கள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றுவருஷம் நீ உன் நிலத்தில் பயிரிட்டு, அதின் பலனைச் சேர்த்துக்கொ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ழாம் வருஷத்தில் உன் ஜனத்திலுள்ள எளியவர்கள் புசிக்கவும், மீதியானதை வெளியின் ஜெந்துக்கள் தின்னவும், அந்த நிலம் சும்மா கிடக்க விட்டுவிடுவாயாக; உன் திராட்சத்தோட்டத்தையும் உன் ஒலிவத்தோப்பையும் அப்படியே செய்வாய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ழாம் வருஷத்தில் உன் ஜனத்திலுள்ள எளியவர்கள் புசிக்கவும், மீதியானதை வெளியின் ஜெந்துக்கள் தின்னவும், அந்த நிலம் சும்மா கிடக்க விட்டுவிடுவாயாக; உன் திராட்சத்தோட்டத்தையும் உன் ஒலிவத்தோப்பையும் அப்படியே செய்வாய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ழாம் வருஷத்தில் உன் ஜனத்திலுள்ள எளியவர்கள் புசிக்கவும், மீதியானதை வெளியின் ஜெந்துக்கள் தின்னவும், அந்த நிலம் சும்மா கிடக்க விட்டுவிடுவாயாக; உன் திராட்சத்தோட்டத்தையும் உன் ஒலிவத்தோப்பையும் அப்படியே செய்வாய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றுநாள் உன் வேலையைச் செய்து, ஏழாம்நாளிலே உன் மாடும் உன் கழுதையும் இளைப்பாறவும், உன் அடிமைப்பெண்ணின் பிள்ளையும் அந்நியனும் இளைப்பாறவும் ஓய்ந்திருப்பாய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றுநாள் உன் வேலையைச் செய்து, ஏழாம்நாளிலே உன் மாடும் உன் கழுதையும் இளைப்பாறவும், உன் அடிமைப்பெண்ணின் பிள்ளையும் அந்நியனும் இளைப்பாறவும் ஓய்ந்திருப்பாய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உங்களுக்குச் சொன்னவைகள் யாவற்றிலும் சாவதானமாயிருங்கள். அந்நிய தேவர்களின் பேரைச் சொல்லவேண்டாம்; அது உன் வாயிலிருந்து பிறக்கக் கேட்கப்படவும் வேண்டா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உங்களுக்குச் சொன்னவைகள் யாவற்றிலும் சாவதானமாயிருங்கள். அந்நிய தேவர்களின் பேரைச் சொல்லவேண்டாம்; அது உன் வாயிலிருந்து பிறக்கக் கேட்கப்படவும் வேண்டா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ருஷத்தில் மூன்றுதரம் எனக்குப் பண்டிகை ஆசரிப்பாய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ளிப்பில்லா அப்பப்பண்டிகையைக் கொண்டாடி, நான் உனக்குக் கட்டளையிட்டபடியே ஆபிப் மாதத்தின் குறித்த காலத்தில் ஏழுநாள் புளிப்பில்லா அப்பம் புசிப்பாயாக; அந்த மாதத்தில் எகிப்திலிருந்து புறப்பட்டாயே, என் சந்நிதியில் வெறுங்கையாய் வரவேண்டா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ளிப்பில்லா அப்பப்பண்டிகையைக் கொண்டாடி, நான் உனக்குக் கட்டளையிட்டபடியே ஆபிப் மாதத்தின் குறித்த காலத்தில் ஏழுநாள் புளிப்பில்லா அப்பம் புசிப்பாயாக; அந்த மாதத்தில் எகிப்திலிருந்து புறப்பட்டாயே, என் சந்நிதியில் வெறுங்கையாய் வரவேண்டா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ளிப்பில்லா அப்பப்பண்டிகையைக் கொண்டாடி, நான் உனக்குக் கட்டளையிட்டபடியே ஆபிப் மாதத்தின் குறித்த காலத்தில் ஏழுநாள் புளிப்பில்லா அப்பம் புசிப்பாயாக; அந்த மாதத்தில் எகிப்திலிருந்து புறப்பட்டாயே, என் சந்நிதியில் வெறுங்கையாய் வரவேண்டா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வயலில் விதைத்த உன் பயிர் வேலைகளின் முதற்பலனைச் செலுத்துகிற அறுப்புக்கால பண்டிகையையும், வருஷ முடிவிலே நீ வயலில் உன் வேலைகளின் பலனைச் சேர்த்துத் தீர்ந்தபோது, சேர்ப்புக்கால பண்டிகையையும் ஆசரிப்பாய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வயலில் விதைத்த உன் பயிர் வேலைகளின் முதற்பலனைச் செலுத்துகிற அறுப்புக்கால பண்டிகையையும், வருஷ முடிவிலே நீ வயலில் உன் வேலைகளின் பலனைச் சேர்த்துத் தீர்ந்தபோது, சேர்ப்புக்கால பண்டிகையையும் ஆசரிப்பாய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ருஷத்தில் மூன்றுதரம் உன் ஆண்மக்கள் எல்லாரும் கர்த்தராகிய ஆண்டவருடைய சந்நிதியில் வரக்கடவ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க்கு இடும் பலியின் இரத்தத்தைப் புளித்தமாவுடன் செலுத்தவேண்டாம், எனக்கு இடும் பலியின் கொழுப்பை விடியற்காலம்வரைக்கும் வைக்கவும் வேண்டா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க்கு இடும் பலியின் இரத்தத்தைப் புளித்தமாவுடன் செலுத்தவேண்டாம், எனக்கு இடும் பலியின் கொழுப்பை விடியற்காலம்வரைக்கும் வைக்கவும் வேண்டா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நிலத்தில் முதல் விளைச்சல்களில் முதற் கனியை உன் தேவனாகிய கர்த்தருடைய ஆலயத்துக்குக் கொண்டு வருவாயாக; வெள்ளாட்டுக்குட்டியை அதின் தாயின் பாலிலே சமைக்கவேண்டா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நிலத்தில் முதல் விளைச்சல்களில் முதற் கனியை உன் தேவனாகிய கர்த்தருடைய ஆலயத்துக்குக் கொண்டு வருவாயாக; வெள்ளாட்டுக்குட்டியை அதின் தாயின் பாலிலே சமைக்கவேண்டா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ழியில் உன்னைக் காக்கிறதற்கும், நான் ஆயத்தம்பண்ணின ஸ்தானத்துக்கு உன்னைக் கொண்டுபோய்ச் சேர்க்கிறதற்கும், இதோ, நான் ஒரு தூதனை உனக்கு முன்னே அனுப்பு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ழியில் உன்னைக் காக்கிறதற்கும், நான் ஆயத்தம்பண்ணின ஸ்தானத்துக்கு உன்னைக் கொண்டுபோய்ச் சேர்க்கிறதற்கும், இதோ, நான் ஒரு தூதனை உனக்கு முன்னே அனுப்பு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சமுகத்தில் எச்சரிக்கையாயிருந்து, அவர் வாக்குக்குச் செவிகொடு; அவரைக் கோபப்படுத்தாதே; உங்கள் துரோகங்களை அவர் பொறுப்பதில்லை; என் நாமம் அவர் உள்ளத்தில் இருக்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சமுகத்தில் எச்சரிக்கையாயிருந்து, அவர் வாக்குக்குச் செவிகொடு; அவரைக் கோபப்படுத்தாதே; உங்கள் துரோகங்களை அவர் பொறுப்பதில்லை; என் நாமம் அவர் உள்ளத்தில் இருக்கி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அவர் வாக்கை நன்றாய்க் கேட்டு, நான் சொல்வதையெல்லாம் செய்வாயாகில், நான் உன் சத்துருக்களுக்குச் சத்துருவாயும், உன் விரோதிகளுக்கு விரோதியாயும் இருப்ப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அவர் வாக்கை நன்றாய்க் கேட்டு, நான் சொல்வதையெல்லாம் செய்வாயாகில், நான் உன் சத்துருக்களுக்குச் சத்துருவாயும், உன் விரோதிகளுக்கு விரோதியாயும் இருப்ப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தூதனானவர் உனக்குமுன் சென்று, எமோரியரும் ஏத்தியரும் பெரிசியரும் கானானியரும் ஏவியரும் எபூசியரும் இருக்கிற இடத்துக்கு உன்னை நடத்திக்கொண்டுபோவார்; அவர்களை நான் அதம்பண்ணுவ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தூதனானவர் உனக்குமுன் சென்று, எமோரியரும் ஏத்தியரும் பெரிசியரும் கானானியரும் ஏவியரும் எபூசியரும் இருக்கிற இடத்துக்கு உன்னை நடத்திக்கொண்டுபோவார்; அவர்களை நான் அதம்பண்ணுவ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அவர்களுடைய தேவர்களைப் பணிந்துகொள்ளாமலும், சேவியாமலும், அவர்கள் செய்கைகளின்படி செய்யாமலும், அவர்களை நிர்மூலம்பண்ணி, அவர்களுடைய சிலைகளை உடைத்துப்போடுவாயாக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அவர்களுடைய தேவர்களைப் பணிந்துகொள்ளாமலும், சேவியாமலும், அவர்கள் செய்கைகளின்படி செய்யாமலும், அவர்களை நிர்மூலம்பண்ணி, அவர்களுடைய சிலைகளை உடைத்துப்போடுவாயாக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் தேவனாகிய கர்த்தரையே சேவிக்கக்கடவீர்கள்; அவர் உன் அப்பத்தையும் உன் தண்ணீரையும் ஆசீர்வதிப்பார். வியாதியை உன்னிலிருந்து விலக்குவ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் தேவனாகிய கர்த்தரையே சேவிக்கக்கடவீர்கள்; அவர் உன் அப்பத்தையும் உன் தண்ணீரையும் ஆசீர்வதிப்பார். வியாதியை உன்னிலிருந்து விலக்குவ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ப்பம் விழுகிறதும் மலடும் உன் தேசத்தில் இருப்பதில்லை; உன் ஆயுசுநாட்களைப் பூரணப்படுத்துவ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க்குப் பயப்படும் பயத்தை உனக்குமுன் செல்லும்படி செய்வேன். நீ செல்லும் இடமெங்குமுள்ள ஜனங்கள் எல்லாரையம் கலங்கடித்து, உன் சத்துருக்கள் எல்லாரையும் முதுகு காட்டப்பண்ணுவ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க்குப் பயப்படும் பயத்தை உனக்குமுன் செல்லும்படி செய்வேன். நீ செல்லும் இடமெங்குமுள்ள ஜனங்கள் எல்லாரையம் கலங்கடித்து, உன் சத்துருக்கள் எல்லாரையும் முதுகு காட்டப்பண்ணுவ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ன் முகத்திற்கு முன்னின்று ஏவியரையும் கானானியரையும் ஏத்தியரையும் துரத்திவிட, குளவிகளை உனக்கு முன்னே அனுப்புவ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ன் முகத்திற்கு முன்னின்று ஏவியரையும் கானானியரையும் ஏத்தியரையும் துரத்திவிட, குளவிகளை உனக்கு முன்னே அனுப்புவ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சம் பாழாய்ப்போகாமலும், காட்டுமிருகங்கள் உனக்கு விரோதமாய்ப் பெருகாமலும் இருக்கும்படி, நான் அவர்களை ஒரே வருஷத்திற்குள்ளே உன் முன்னின்று துரத்திவிடாமல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சம் பாழாய்ப்போகாமலும், காட்டுமிருகங்கள் உனக்கு விரோதமாய்ப் பெருகாமலும் இருக்கும்படி, நான் அவர்களை ஒரே வருஷத்திற்குள்ளே உன் முன்னின்று துரத்திவிடாமல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 விருத்தியடைந்து, தேசத்தைச் சுதந்தரித்துக்கொள்ளும்வரைக்கும், அவர்களைக் கொஞ்சம் கொஞ்சமாய் உன் முன்னின்று துரத்திவிடுவ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ிவந்த சமுத்திரம் தொடங்கி பெலிஸ்தரின் சமுத்திரம்வரைக்கும், வனாந்தரம் தொடங்கி நதிவரைக்கும் உன் எல்லையாயிருக்கும்படி செய்வேன்; நான் அந்தத் தேசத்தின் குடிகளை உங்கள் கையில் ஒப்புக்கொடுப்பேன்; நீ அவர்களை உன் முன்னின்று துரத்திவிடுவாய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ிவந்த சமுத்திரம் தொடங்கி பெலிஸ்தரின் சமுத்திரம்வரைக்கும், வனாந்தரம் தொடங்கி நதிவரைக்கும் உன் எல்லையாயிருக்கும்படி செய்வேன்; நான் அந்தத் தேசத்தின் குடிகளை உங்கள் கையில் ஒப்புக்கொடுப்பேன்; நீ அவர்களை உன் முன்னின்று துரத்திவிடுவாய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ோடும் அவர்கள் தேவர்களோடும் நீ உடன்படிக்கை பண்ணாதிருப்பாயாக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உன்னை எனக்கு விரோதமாகப் பாவஞ் செய்யப்பண்ணாதபடிக்கு உன் தேசத்திலே குடியிருக்க வேண்டாம்; நீ அவர்கள் தேவர்களைச் சேவித்தால், அது உனக்குக் கண்ணியாயிருக்கும்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உன்னை எனக்கு விரோதமாகப் பாவஞ் செய்யப்பண்ணாதபடிக்கு உன் தேசத்திலே குடியிருக்க வேண்டாம்; நீ அவர்கள் தேவர்களைச் சேவித்தால், அது உனக்குக் கண்ணியாயிருக்கும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ೀನು ಸುಳ್ಳು ಸುದ್ಧಿಯನ್ನು ಹಬ್ಬಿಸ ಬಾರದು. ಅನ್ಯಾಯದ ಸಾಕ್ಷಿಯಾಗಿರು ವದಕ್ಕೆ ದುಷ್ಟನೊಂದಿಗೆ ಸೇರ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ೆಟ್ಟದ್ದನ್ನು ಮಾಡು ವಂತೆ ಬಹುಮಂದಿಯನ್ನು ಹಿಂಬಾಲಿಸಬೇಡ; ಇಲ್ಲವೆ ಬಹುಮಂದಿಯೊಂದಿಗೆ ನ್ಯಾಯಕ್ಕೆ ಪ್ರತಿಕೂಲ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್ಯಾಜ್ಯದಲ್ಲಿ ಉತ್ತರಕೊಡ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ಬಡವನಿಗೆ ವ್ಯಾಜ್ಯ ದಲ್ಲಿ ಮುಖದಾಕ್ಷಿಣ್ಯ ಮಾಡ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ಿನ್ನ ವೈರಿಯ ಎತ್ತಾಗಲಿ ಕತ್ತೆಯಾಗಲಿ ತಪ್ಪಿಸಿಕೊಂಡು ಹೋಗುವಾಗ ಅದು ನಿನಗೆ ಸಿಕ್ಕಿದರೆ ನೀನು ಅದನ್ನು ಖಂಡಿತ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ಿಗಿ ಅವನಿಗೆ ತಂದುಕೊ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ಿನ್ನನ್ನು ಹಗೆ ಮಾಡುವವನ ಕತ್ತೆ ಹೊರೆಯ ಕೆಳಗೆ ಬಿದ್ದಿರುವದನ್ನು ನೀನು ಕಂಡಾಗ ಅವನಿಗೆ ಸಹಾಯ ಮಾಡ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ಸ್ಸಿಲ್ಲದಿದ್ದರೂ ನೀನು ಖಂಡಿತವಾಗಿ ಅವನಿಗೆ ಸಹಾಯ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ಬಡವನ ವ್ಯಾಜ್ಯದಲ್ಲಿ ನ್ಯಾಯವನ್ನು ಬಿಟ್ಟು ತೀರ್ಪು ಕೊಡ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ಸುಳ್ಳಿನ ವಿಷಯಗಳಿಂದ ನೀನು ದೂರ ವಿರು; ನಿರಪರಾಧಿಯನ್ನೂ ನೀತಿವಂತನನ್ನೂ ಕೊಲ್ಲ ಬೇಡ, ಯಾಕಂದರೆ ನಾನು ದುಷ್ಟ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ತಿವಂತ ನೆಂದು ನಿರ್ಣಯಿ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ಲಂಚವನ್ನು ತೆಗೆದು ಕೊಳ್ಳಬೇಡ; ಅದು ಜ್ಞಾನಿಗಳನ್ನು ಕುರುಡರನ್ನಾಗಿ ಮಾಡಿ ನೀತಿವಂತರ ಮಾತುಗಳನ್ನು ವಕ್ರಪಡಿಸ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ಪರದೇಶಸ್ಥನನ್ನು ಉಪದ್ರವ ಪಡಿಸಬೇಡ; ಪರ ದೇಶಸ್ಥನ ಹೃದಯವನ್ನು ನೀವು ತಿಳಿದಿರುವಿರಿ. ನೀವೂ ಐಗುಪ್ತದೇಶ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ದೇಶಿಗಳಾಗಿದ್ದೀರಷ್ಟ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ರು ವರುಷ ನಿನ್ನ ಭೂಮಿಗೆ ಬೀಜಹಾಕಿ ಅದರ ಬೆಳೆಯನ್ನು ಕೂಡ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ಏಳನೆಯ ವರುಷದಲ್ಲಿ ಅದಕ್ಕೆ ವಿಶ್ರಾಂತಿಯನ್ನು ಕೊಟ್ಟು ಅದನ್ನು ಬೀಳು ಬಿಡಬೇಕು. ಆಗ ನಿನ್ನ ಜನರಲ್ಲಿರುವ ಬಡ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ಲ್ಲಿ ಬೆಳೆದದ್ದನ್ನು ತಿನ್ನಲಿ; ಅವರು ಬಿಟ್ಟದ್ದನ್ನು ಹೊಲದ ಪಶುಗಳು ತಿನ್ನಲಿ. ಹೀಗೆ ನಿನ್ನ ದ್ರಾಕ್ಷೇ ತೋಟದ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ಣ್ಣೇಮರಗಳ ತೋಪಿನಲ್ಲಿಯೂ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ರು ದಿವಸ ನೀನು ನಿನ್ನ ಕೆಲಸಗಳನ್ನು ಮಾಡ ಬೇಕು; ಏಳನೆಯ ದಿನದಲ್ಲಿ ನೀನು ನಿನ್ನ ಎತ್ತು ಕತ್ತೆ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ಶ್ರಮಿಸಿಕೊಳ್ಳಬೇಕು. ಇದಲ್ಲದೆ ನಿನ್ನ ದಾಸಿಯ ಮಗನು ಪರದೇಶಸ್ಥನು ದಣಿವಾರಿಸಿಕೊಳ್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ಾನು ನಿಮಗೆ ಹೇಳಿದ್ದನ್ನೆಲ್ಲಾ ಕೈಕೊಳ್ಳಬೇಕು; ಬೇರೆ ದೇವರುಗಳ ಹೆಸರನ್ನು ಎತ್ತಬೇಡ, ಇಲ್ಲವೆ ನಿನ್ನ ಬಾಯಿಂದ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ಡ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ವರುಷಕ್ಕೆ ಮೂರು ಸಾರಿ ನನಗೆ ಹಬ್ಬ ಮಾಡ 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ಹುಳಿಯಿಲ್ಲದ ರೊಟ್ಟಿಗಳ ಹಬ್ಬವನ್ನು ಆಚರಿಸಬೇಕು; (ಅಬೀಬ್‌ ತಿಂಗಳಿನ ನೇಮಕವಾದ ಸಮಯದಲ್ಲಿ ಏಳು ದಿನಗಳ ವರೆಗೆ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ಗೆ ಆಜ್ಞಾಪಿಸಿದ ಪ್ರಕಾರ ಹುಳಿಯಿಲ್ಲದ ರೊಟ್ಟಿಗಳನ್ನು ತಿನ್ನಬೇಕು. ಯಾಕಂದರೆ ನೀನು ಆ ತಿಂಗಳಲ್ಲೇ ಐಗುಪ್ತ 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ಗೆ ಬಂದಿದ್ದಿ. ಒಬ್ಬರೂ ಬರೀಗೈಯಿಂದ ನನ್ನ ಸನ್ನಿಧಿಯಲ್ಲಿ ಕಾಣಿಸಿಕೊಳ್ಳಬಾರದು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ಿನ್ನ ಹೊಲದಲ್ಲಿ ಬಿತ್ತಿದ ಬೆಳೆಯ ಪ್ರಥಮ ಫಲಗಳ ಸುಗ್ಗಿ ಹಬ್ಬವನ್ನೂ ನಿನ್ನ ಬೆಳೆಯನ್ನು ಹೊಲದಿಂದ ಕೂಡಿಸಿ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ುಷದ ಅಂತ್ಯದಲ್ಲಿ ಕೂಡಿಸುವ ಹಬ್ಬವನ್ನೂ ಆಚರ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ವರುಷಕ್ಕೆ ಮೂರು ಸಾರಿ ನಿಮ್ಮ ಲ್ಲಿರುವ ಎಲ್ಲಾ ಪುರುಷರು ದೇವರಾದ ಕರ್ತನ ಸನ್ನಿಧಿಯಲ್ಲಿ ಕಾಣಿಸಿಕೊಳ್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ನಗೆ ಸಮರ್ಪಿಸುವ ಯಜ್ಞದ ರಕ್ತವನ್ನು ಹುಳಿ ಇರುವ ರೊಟ್ಟಿಯ ಸಂಗಡ ಅರ್ಪಿಸಬಾರದು ಇಲ್ಲವೆ ನನಗೆ ಅರ್ಪಿಸಿದ ಯಜ್ಞ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ಬ್ಬು ಬೆಳಗಿನ ವರೆಗೆ ಇರ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ಿನ್ನ ಭೂಮಿಯ ಪ್ರಥಮ ಫಲಗಳಲ್ಲಿ ಮೊದಲ ನೆಯದನ್ನು ನಿನ್ನ ದೇವರಾದ ಕರ್ತನ ಆಲಯಕ್ಕೆ ತರ ಬೇಕು. ಮೇಕೆಯ ಮರ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ಾಯಿಯ ಹಾಲಿನಲ್ಲಿ ಬೇಯಿಸ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ಇಗೋ, ಮಾರ್ಗದಲ್ಲಿ ನಿಮ್ಮನ್ನು ಕಾಪಾಡುವದ ಕ್ಕೋಸ್ಕರವೂ ನಾನು ಸಿದ್ಧಮಾಡಿದ ಸ್ಥಳಕ್ಕೆ ನಿಮ್ಮನ್ನು ತರುವದಕ್ಕೋಸ್ಕರ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ಬ್ಬ ದೂತನನ್ನು ನಿಮ್ಮ ಮುಂದೆ ಕಳುಹ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ತನ ವಿಷಯದಲ್ಲಿ ಜಾಗ್ರತೆ ಯಾಗಿದ್ದು ಆತನ ಮಾತಿಗೆ ವಿಧೇಯನಾಗು. ಆತನಿಗೆ ಕೋಪವನ್ನೆಬ್ಬಿಸಬೇಡ; ನನ್ನ ಹೆಸರು ಆತ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ವ ದರಿಂದ ಆತನು ನಿಮ್ಮ ದ್ರೋಹಗಳನ್ನು ಮನ್ನಿ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ತನ ಮಾತಿಗೆ ನೀವು ನಿಜವಾಗಿಯೂ ವಿಧೇಯ ರಾಗಿ ಹೇಳಿದ್ದನ್ನೆಲ್ಲಾ ನೀವು ಮಾಡಿದರೆ ನಿಮ್ಮ ಶತ್ರುಗಳಿಗೆ ಶತ್ರುವ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ವಿರೋಧಿಗಳಿಗೆ ವಿರೋಧಿ ಯಾಗಿಯೂ ನಾನು ಇರ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ನ್ನ ದೂತನು ನಿಮ್ಮ ಮುಂದೆ ಹೋಗಿ ಅಮೋರಿಯರೂ ಹಿತ್ತಿಯರೂ ಪೆರಿಜೀಯರೂ ಕಾನಾನ್ಯರೂ ಹಿವ್ವಿಯರೂ ಯೆಬೂಸಿ ಯರೂ ಇ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ಕ್ಕೆ ನಿಮ್ಮನ್ನು ಬರಮಾಡುವನು. ಅವರನ್ನು ನಾನು ನಿರ್ಮೂಲ 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ವರ ದೇವರುಗಳಿಗೆ ನೀವು ಅಡ್ಡಬೀಳಲೂ ಬಾರದು, ಅವುಗಳನ್ನು ಸೇವಿಸಲೂಬಾರದು. ಇದಲ್ಲದೆ ನೀವು ಅವರ ಕೃತ್ಯಗಳ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ದೆ ಅವರನ್ನು ನಿರ್ಮೂಲ ಮಾಡಿಬಿಟ್ಟು ಅವರ ವಿಗ್ರಹಗಳನ್ನು ಪೂರ್ಣವಾಗಿ ಒಡೆದು ಹಾಕ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ೀವು ನಿಮ್ಮ ದೇವರಾದ ಕರ್ತನಿಗೆ ಸೇವೆಮಾಡಬೇಕು. ಆಗ ಆತನು ನಿಮ್ಮ ರೊಟ್ಟಿಯನ್ನೂ ನೀರನ್ನೂ ಆಶೀರ್ವದಿಸುವನು,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್ಯಾಧಿಯನ್ನು ನಿಮ್ಮ ಮಧ್ಯದಿಂದ ತೊಲಗಿಸಿ ಬಿ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ಗರ್ಭಸ್ರಾವವಾಗಲಿ ಬಂಜೆತನವಾಗಲಿ ನಿಮ್ಮ ದೇಶದಲ್ಲಿ ಇರುವದಿಲ್ಲ; ನಿನ್ನ ದಿನಗಳ ಲೆಕ್ಕವನ್ನು ಪೂರ್ತಿ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ನನ್ನ ಭಯವನ್ನು ನಿಮ್ಮ ಮುಂದೆ ಕಳುಹಿಸಿ ನೀವು ಸೇರುವ ಜನರನ್ನೆಲ್ಲಾ ನಾಶಮಾಡುವೆನು ಮತ್ತು ನಿ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ಿಸುವವರೆಲ್ಲಾ ನಿಮಗೆ ಬೆನ್ನು ತೋರಿ ಸುವಂತೆ 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ಹಿವ್ವಿಯರೂ ಕಾನಾನ್ಯರೂ ಹಿತ್ತಿಯರೂ ನಿಮ್ಮ ಎದುರಿನಿಂದ ಓಡಿಹೋಗುವಂತೆ ಕಡಜದ ಹುಳಗಳನ್ನು ನಿಮ್ಮ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ಭೂಮಿಯು ಬರಿದಾಗದಂತೆಯೂ ಅಡವಿಯ ಮೃಗ ಗಳು ನಿಮ್ಮ ವಿರೋಧವಾಗಿ ಹೆಚ್ಚಾಗದ ಹಾಗೆಯೂ ಅವುಗಳನ್ನು ಒಂದೇ ವರುಷದಲ್ಲಿ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ದುರಿನಿಂದ ಓಡಿಸ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ನೀವು ಅಭಿವೃದ್ಧಿಯಾಗಿ ದೇಶವನ್ನು ಸ್ವತಂತ್ರಿ ಸಿಕೊಳ್ಳುವ ವರೆಗೆ ಸ್ವಲ್ಪಸ್ವಲ್ಪವಾಗಿ ಹೊರಡ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ಕೆಂಪು ಸಮುದ್ರದಿಂದ ಫಿಲಿಷ್ಟಿಯರ ಸಮುದ್ರದ ವರೆಗೂ ಅರಣ್ಯದಿಂದ ನದಿಯ ವರೆಗೂ ನಿಮ್ಮ ಮೇರೆ ಗಳನ್ನು ನೇಮಿಸುವ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ದ ನಿವಾಸಿಗಳನ್ನು ನಿಮ್ಮ ಕೈಗಳಿಗೆ ಒಪ್ಪಿಸುವೆನು. ನೀವು ಅವರನ್ನು ನಿಮ್ಮ ಎದುರಿ ನಿಂದ ಓಡಿಸಿಬಿಡ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ಅವರ ಸಂಗಡಲೂ ಅವರ ದೇವರುಗಳ ಸಂಗಡಲೂ ಯಾವ ಒಡಂಬಡಿಕೆಯನ್ನೂ ಮಾಡ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ನನಗೆ ವಿರೋಧವಾಗಿ ನೀವು ಪಾಪಮಾಡದಂತೆ ಅವರು ನಿಮ್ಮ ದೇಶದಲ್ಲಿ ವಾಸವಾ ಗಿರಬಾರದು. ನೀವು ಅವರ ದೇವರ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ಿಸಿದರೆ ಅದು ನಿಮಗೆ ಖಂಡಿತವಾಗಿ ಉರುಲ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2026-10-21T02:59:02Z</dcterms:created>
  <dcterms:modified xsi:type="dcterms:W3CDTF">2026-10-21T02:59:02Z</dcterms:modified>
  <dc:title>ವಿಮೋಚನಾಕಾಂಡ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