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presProps" Target="presProps.xml"/>
  <Relationship Id="rId110" Type="http://schemas.openxmlformats.org/officeDocument/2006/relationships/viewProps" Target="viewProps.xml"/>
  <Relationship Id="rId11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arose from thence, and comes into the coasts of Judaea by the farther side of Jordan: and the people resort unto him again; and, as he was known, he taught them aga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arose from thence, and comes into the coasts of Judaea by the farther side of Jordan: and the people resort unto him again; and, as he was known, he taught them aga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arose from thence, and comes into the coasts of Judaea by the farther side of Jordan: and the people resort unto him again; and, as he was known, he taught them ag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arisees came to him, and asked him, Is it lawful for a man to put away his wife? tempting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arisees came to him, and asked him, Is it lawful for a man to put away his wife? tempting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answered and said unto them, What did Moses command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Moses suffered to write a bill of divorcement, and to put her aw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Moses suffered to write a bill of divorcement, and to put her aw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sus answered and said unto them, For the hardness of your heart he wrote you this prece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sus answered and said unto them, For the hardness of your heart he wrote you this prece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from the beginning of the creation God made them male and fema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is cause shall a man leave his father and mother, and cleave to his wif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two shall be one flesh: so then they are no more two, but one fles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two shall be one flesh: so then they are no more two, but one fles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at therefore God has joined together, let not man put asund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 the house his disciples asked him again of the same matt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 the house his disciples asked him again of the same matt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ys unto them, Whosoever shall put away his wife, and marry another, commits adultery against 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ys unto them, Whosoever shall put away his wife, and marry another, commits adultery against h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f a woman shall put away her husband, and be married to another, she commits adulte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f a woman shall put away her husband, and be married to another, she commits adulter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brought young children to him, that he should touch them: and his disciples rebuked those that brought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brought young children to him, that he should touch them: and his disciples rebuked those that brought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Jesus saw it, he was much displeased, and said unto them, Suffer the little children to come unto me, and forbid them not: for of such is the kingdom of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en Jesus saw it, he was much displeased, and said unto them, Suffer the little children to come unto me, and forbid them not: for of such is the kingdom of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Verily I say unto you, Whosoever shall not receive the kingdom of God as a little child, he shall not enter therei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Verily I say unto you, Whosoever shall not receive the kingdom of God as a little child, he shall not enter therei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ook them up in his arms, put his hands upon them, and blessed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gone forth into the way, there came one running, and kneeled to him, and asked him, Good Master, what shall I do that I may inherit eternal lif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gone forth into the way, there came one running, and kneeled to him, and asked him, Good Master, what shall I do that I may inherit eternal li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sus said unto him, Why call you me good? there is none good but one, that is,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know the commandments, Do not commit adultery, Do not kill, Do not steal, Do not bear false witness, Defraud not, Honour your father and mot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know the commandments, Do not commit adultery, Do not kill, Do not steal, Do not bear false witness, Defraud not, Honour your father and mot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know the commandments, Do not commit adultery, Do not kill, Do not steal, Do not bear false witness, Defraud not, Honour your father and mot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answered and said unto him, Master, all these have I observed from my you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esus beholding him loved him, and said unto him, One thing you lack: go your way, sell whatsoever you have, and give to the poor, and you shall have treasure in heaven: and come, take up the cross, and follow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esus beholding him loved him, and said unto him, One thing you lack: go your way, sell whatsoever you have, and give to the poor, and you shall have treasure in heaven: and come, take up the cross, and follow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esus beholding him loved him, and said unto him, One thing you lack: go your way, sell whatsoever you have, and give to the poor, and you shall have treasure in heaven: and come, take up the cross, and follow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was sad at that saying, and went away grieved: for he had great possession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was sad at that saying, and went away grieved: for he had great possession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looked round about, and says unto his disciples, How hardly shall they that have riches enter into the kingdom of G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looked round about, and says unto his disciples, How hardly shall they that have riches enter into the kingdom of Go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isciples were astonished at his words. But Jesus answers again, and says unto them, Children, how hard is it for them that trust in riches to enter into the kingdom of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isciples were astonished at his words. But Jesus answers again, and says unto them, Children, how hard is it for them that trust in riches to enter into the kingdom of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disciples were astonished at his words. But Jesus answers again, and says unto them, Children, how hard is it for them that trust in riches to enter into the kingdom of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is easier for a camel to go through the eye of a needle, than for a rich man to enter into the kingdom of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is easier for a camel to go through the eye of a needle, than for a rich man to enter into the kingdom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were astonished out of measure, saying among themselves, Who then can be sav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were astonished out of measure, saying among themselves, Who then can be sav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looking upon them says, With men it is impossible, but not with God: for with God all things are possib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esus looking upon them says, With men it is impossible, but not with God: for with God all things are possi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Peter began to say unto him, Lo, we have left all, and have followed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Peter began to say unto him, Lo, we have left all, and have followed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and said, Verily I say unto you, There is no man that has left house, or brethren, or sisters, or father, or mother, or wife, or children, or lands, for my sake, and the gospel'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and said, Verily I say unto you, There is no man that has left house, or brethren, or sisters, or father, or mother, or wife, or children, or lands, for my sake, and the gospel'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and said, Verily I say unto you, There is no man that has left house, or brethren, or sisters, or father, or mother, or wife, or children, or lands, for my sake, and the gospel'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he shall receive an hundredfold now in this time, houses, and brethren, and sisters, and mothers, and children, and lands, with persecutions; and in the world to come eternal lif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he shall receive an hundredfold now in this time, houses, and brethren, and sisters, and mothers, and children, and lands, with persecutions; and in the world to come eternal lif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he shall receive an hundredfold now in this time, houses, and brethren, and sisters, and mothers, and children, and lands, with persecutions; and in the world to come eternal lif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many that are first shall be last; and the last firs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were in the way going up to Jerusalem; and Jesus went before them: and they were amazed; and as they followed, they were afraid. And he took again the twelve, and began to tell them what things should happen unto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were in the way going up to Jerusalem; and Jesus went before them: and they were amazed; and as they followed, they were afraid. And he took again the twelve, and began to tell them what things should happen unto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were in the way going up to Jerusalem; and Jesus went before them: and they were amazed; and as they followed, they were afraid. And he took again the twelve, and began to tell them what things should happen unto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aying, Behold, we go up to Jerusalem; and the Son of man shall be delivered unto the chief priests, and unto the scribes; and they shall condemn him to death, and shall deliver him to the Gentil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aying, Behold, we go up to Jerusalem; and the Son of man shall be delivered unto the chief priests, and unto the scribes; and they shall condemn him to death, and shall deliver him to the Genti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aying, Behold, we go up to Jerusalem; and the Son of man shall be delivered unto the chief priests, and unto the scribes; and they shall condemn him to death, and shall deliver him to the Genti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y shall mock him, and shall scourge him, and shall spit upon him, and shall kill him: and the third day he shall rise agai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y shall mock him, and shall scourge him, and shall spit upon him, and shall kill him: and the third day he shall rise agai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ames and John, the sons of Zebedee, come unto him, saying, Master, we would that you should do for us whatsoever we shall desir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ames and John, the sons of Zebedee, come unto him, saying, Master, we would that you should do for us whatsoever we shall desir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unto them, What would all of you that I should do for you?]]></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y said unto him, Grant unto us that we may sit, one on your right hand, and the other on your left hand, in your glor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y said unto him, Grant unto us that we may sit, one on your right hand, and the other on your left hand, in your glor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Jesus said unto them, All of you know not what all of you ask: can all of you drink of the cup that I drink of? and be baptized with the baptism that I am baptized wit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Jesus said unto them, All of you know not what all of you ask: can all of you drink of the cup that I drink of? and be baptized with the baptism that I am baptized wit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Jesus said unto them, All of you know not what all of you ask: can all of you drink of the cup that I drink of? and be baptized with the baptism that I am baptized with?]]></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said unto him, We can. And Jesus said unto them, All of you shall indeed drink of the cup that I drink of; and with the baptism that I am baptized likewise shall all of you be baptize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said unto him, We can. And Jesus said unto them, All of you shall indeed drink of the cup that I drink of; and with the baptism that I am baptized likewise shall all of you be baptize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to sit on my right hand and on my left hand is not mine to give; but it shall be given to them for whom it is prepare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to sit on my right hand and on my left hand is not mine to give; but it shall be given to them for whom it is prepare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to sit on my right hand and on my left hand is not mine to give; but it shall be given to them for whom it is prepare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the ten heard it, they began to be much displeased with James and Joh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But Jesus called them to him, and says unto them, All of you know that they which are accounted to rule over the Gentiles exercise lordship over them; and their great ones exercise authority upon them.]]></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But Jesus called them to him, and says unto them, All of you know that they which are accounted to rule over the Gentiles exercise lordship over them; and their great ones exercise authority upon the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But Jesus called them to him, and says unto them, All of you know that they which are accounted to rule over the Gentiles exercise lordship over them; and their great ones exercise authority upon the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so shall it not be among you: but whosoever will be great among you, shall be your ministe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so shall it not be among you: but whosoever will be great among you, shall be your ministe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hosoever of you will be the chiefest, shall be servant of al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hosoever of you will be the chiefest, shall be servant of all.]]></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For even the Son of man came not to be ministered unto, but to minister, and to give his life a ransom for man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For even the Son of man came not to be ministered unto, but to minister, and to give his life a ransom for many.]]></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came to Jericho: and as he went out of Jericho with his disciples and a great number of people, blind Bartimaeus, the son of Timaeus, sat by the highway side begging.]]></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came to Jericho: and as he went out of Jericho with his disciples and a great number of people, blind Bartimaeus, the son of Timaeus, sat by the highway side begging.]]></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came to Jericho: and as he went out of Jericho with his disciples and a great number of people, blind Bartimaeus, the son of Timaeus, sat by the highway side begging.]]></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when he heard that it was Jesus of Nazareth, he began to cry out, and say, Jesus, you son of David, have mercy on m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when he heard that it was Jesus of Nazareth, he began to cry out, and say, Jesus, you son of David, have mercy on m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many charged him that he should hold his peace: but he cried the more a great deal, You son of David, have mercy on m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many charged him that he should hold his peace: but he cried the more a great deal, You son of David, have mercy on m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Jesus stood still, and commanded him to be called. And they call the blind man, saying unto him, Be of good comfort, rise; he calls you.]]></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Jesus stood still, and commanded him to be called. And they call the blind man, saying unto him, Be of good comfort, rise; he calls you.]]></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he, casting away his garment, rose, and came to Jesu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Jesus answered and said unto him, What will you that I should do unto you? The blind man said unto him, Lord, that I might receive my sight.]]></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Jesus answered and said unto him, What will you that I should do unto you? The blind man said unto him, Lord, that I might receive my sight.]]></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Jesus said unto him, Go your way; your faith has made you whole. And immediately he received his sight, and followed Jesus in the way.]]></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Jesus said unto him, Go your way; your faith has made you whole. And immediately he received his sight, and followed Jesus in the w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 அவ்விடம் விட்டெழுந்து, யோர்தானுக்கு அக்கரையிலுள்ள தேசத்தின் வழியாய் யூதேயாவின் எல்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 ஜனங்கள் மறுபடியும் அவரிடத்தில் கூடிவந்தார்கள். அவர் தம்முடைய வழக்கத்தின்படியே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ரிசேயர் அவரைச் சோதிக்கவேண்டுமென்று, அவரிடத்தில் வந்து: புருஷனானவன் தன் மனை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விடுவது நியாய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பிரதியுத்தரமாக: மோசே உங்களுக்குக் கட்டளையிட்டிருக்கிறது என்ன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அவர்கள்: தள்ளுதற்சீட்டைக்கொடுத்து, அவளைத் தள்ளிவிடலாமென்று மோசே உத்தரவு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அவர்களுக்குப் பிரதியுத்தரமாக: உங்கள் இருதயகடினத்தினிமித்தம் இந்தக் கட்டளையை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ஆதியிலே மனுஷரைச் சிருஷ்டித்த தேவன் அவர்களை ஆணும் பெண்ணுமாக உண்டா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னிமித்தம் புருஷனானவன் தன் தகப்பனையும் தாயையும் விட்டுத் தன் மனைவியோடே இசை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இருவரும் ஒரே மாம்சமாயிருப்பார்கள்; இவ்விதமாய் அவர்கள் இருவராயிராம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தேவன் இணைத்ததை மனுஷன் பிரிக்காதிருக்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வீட்டிலே அவருடைய சீஷர்கள் அந்தக் காரியத்தைக்குறித்து மறுபடியு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ர்: எவனாகிலும் தன் மனைவியைத் தள்ளிவிட்டு, வேறொருத்தியை விவாகம்பண்ணி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 விரோதமாய் விபசாரஞ்செய்கிற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வியும் தன் புருஷனைத் தள்ளிவிட்டு, வேறொருவனை விவாகம்பண்ணினால், விபசாரஞ்செய்கிறவளாயிருப்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சிறு பிள்ளைகளை அவர் தொடும்படிக்கு அவர்களை அவரி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வர்களைச் சீஷர்கள் அத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 அதைக்கண்டு விசனமடைந்து: சிறு பிள்ளைகள் என்னிடத்தில் வருகிறதற்கு இடங்கொடுங்கள்;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ண்ணாதிருங்கள்; தேவனுடைய ராஜ்யம் அப்படிப்பட்டவர்களு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வனாகிலும் சிறு பிள்ளையைப்போல் தேவனுடைய ராஜ்யத்தை ஏற்றுக்கொள்ளாவிட்டால், அவன்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ப்பதில்லையென்று, மெய்யாகவே உங்களுக்குச்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அணைத்துக்கொண்டு, அவர்கள்மேல் கைகளை வைத்து, அவர்களை ஆசீர்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அவர் புறப்பட்டு வழியிலே போகையில், ஒருவன் ஓடிவந்து, அவருக்கு முன்பாக முழங்கால்படி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 போதகரே நித்திய ஜீவனைச் சுதந்தரித்துக்கொள்ளும்படி நான் என்னசெய்யவேண்டு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இயேசு: நீ என்னை நல்லவன் என்று சொல்வானேன்? தேவன் ஒருவர் தவிர நல்லவன் ஒருவனு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பசாரஞ்செய்யாதிருப்பாயாக, கொலை செய்யாதிருப்பாயாக, களவு செய்யாதிருப்பாயாக, பொய்ச்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ருப்பாயாக, வஞ்சனை செய்யாதிருப்பாயாக, உன் தகப்பனையும் உன் தாயையும் கனம்பண்ணுவாயாக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 அறிந்திருக்கிறா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அவன்: போதகரே, இவைகளையெல்லாம் என் சிறு வயதுமுதல் கைக்கொண்டி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அவனைப் பார்த்து, அவனிடத்தில் அன்புகூர்ந்து: உன்னிடத்தில் ஒரு குறைவு உண்டு; நீ போய்,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வைகளையெல்லாம் விற்று, தரித்திரருக்குக் கொடு, அப்பொழுது பரலோகத்திலே உனக்குப் பொக்கி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 பின்பு சிலுவையை எடுத்துக்கொண்டு என்னைப் பின்பற்றி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மிகுந்த ஆஸ்தியுள்ளவனாயிருந்தபடியால், இந்த வார்த்தையைக் கேட்டு, மனமடிந்து, துக்க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இயேசு சுற்றிப்பார்த்து, தம்முடைய சீஷரை நோக்கி: ஐசுவரியமுள்ளவர்கள் தேவனுடைய 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றது எவ்வளவு அரிதா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ஷர்கள் அவருடைய வார்த்தைகளைக்குறித்து ஆச்சரியப்பட்டார்கள். இயேசு பின்னும்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ஐசுவரியத்தின்மேல் நம்பிக்கையாயிருக்கிறவர்கள் தேவனுடைய ராஜ்யத்தில் பிரவேசிப்பது எவ்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ஐசுவரியவான் தேவனுடைய ராஜ்யத்தில் பிரவேசிப்பதைப்பார்க்கிலும், ஒட்டகமானது ஊசியின் காதிலே நுழை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ளிதா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பின்னும் அதிகமாய் ஆச்சரியப்பட்டு: அப்படியானால் யார் இரட்சிக்கப்படக்கூ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ளே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யேசு அவர்களைப் பார்த்து: மனுஷரால் இது கூடாததுதான்; தேவனால் இது கூடாததல்ல; தேவனாலே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பேதுரு அவரை நோக்கி: இதோ, நாங்கள் எல்லாவற்றையும் விட்டு, உம்மைப் பின்பற்றினோ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இயேசு பிரதியுத்தரமாக: என்னிமித்திமாகவும், சுவிசேஷத்தினிமித்தமாகவும், வீட்டை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யாவது, சகோதரிகளையாவது, தகப்பனையாவது, தாயையாவது, மனைவியையாவது, பிள்ளைகளையாவது, நிலங்களை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ன் எ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ப்பொழுது இம்மையிலே, துன்பங்களோடேகூட நூறத்தனையாக, வீடுகளையும், சகோதரரையும், சகோ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களையும், பிள்ளைகளையும், நிலங்களையும், மறுமையிலே நித்திய ஜீவனையும் அடைவான் என்று மெய்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கிலும் முந்தினோர் அநேகர் பிந்தினோராயும், பிந்தினோர் அநேகர் முந்தினோராயும் இரு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அவர்கள் எருசலேமுக்குப் பிரயாணமாய்ப்போகையில், இயேசு அவர்களுக்கு முன்னே நடந்து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கைத்து, அவருக்குப் பின்னே, பயத்தோடே போனார்கள். அப்பொழுது அவர் பன்னிருவரை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க்குச் சம்பவிக்கப்போகிறவைகளை அவர்களுக்கு மறுபடியும் சொல்லத்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தோ, எருசலேமுக்குப்போகிறோம்; அங்கே மனுஷகுமாரன் பிரதான ஆசாரியரிடத்திலும் வேதபாரகரி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ர்; அவர்கள் அவரை மரண ஆக்கினைக்குள்ளாகத் தீர்த்து, புறத்தேச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கள் அவரைப் பரியாசம்பண்ணி, அவரை வாரினால் அடித்து, அவர்மேல் துப்பி, அவரைக் கொலை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லும் மூன்றாம் நாளிலே அவர் உயிரோடே எழுந்திருப்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ழுது செபெதேயுவின் குமாரராகிய யாக்கோபும் யோவானும் அவரிடத்தில் வந்து: போதக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ப்போகிறதை நீர் எங்களுக்குச் செய்யவேண்டுமென்று விரும்பு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 அவர்களை நோக்கி: நான் உங்களுக்கு என்னசெய்யவேண்டுமென்று விரும்புகிறீர்கள்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ற்கு அவர்கள்: உமது மகிமையிலே, எங்களில் ஒருவன் உமது வலது பாரிசத்திலும், ஒருவன்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ரிசத்திலும் உட்கார்ந்திருக்கும்படி அருள் செய்ய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யேசு அவர்களை நோக்கி: நீங்கள் கேட்டுக்கொள்ளுகிறது இன்னது என்று உங்களுக்கே தெரியவி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 பாத்திரத்தில் நீங்கள் குடிக்கவும், நான் பெறும் ஸ்நானத்தை நீங்கள் பெறவும், உங்களால்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தற்கு அவர்கள்: கூடும் என்றார்கள். இயேசு அவர்களை நோக்கி: நான் குடிக்கும் பாத்திரத்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 நான் பெறும் ஸ்நானத்தையும் நீங்கள் பெ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னாலும் என் வலது பாரிசத்திலும் என் இடது பாரிசத்திலும் உட்கார்ந்திருக்கும்படி எ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ப்பட்டிருக்கிறதோ அவர்களுக்கேயல்லாமல், மற்றொருவருக்கும் அதை அருளுவது என் காரி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ற்றப் பத்துப்பேரும் அதைக்கேட்டு, யாக்கோபின் மேலும் யோவானின் மேலும் எரிச்சலா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இயேசு அவர்களைக் கிட்டவரச்செய்து: புறஜாதியாருக்கு அதிகாரிகளாக எண்ணப்பட்டவ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மாப்பாய் ஆளுகிறார்கள் என்றும், அவர்களில் பெரியவர்கள் அவர்கள் மேல் கடினமாய் அதி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கிறார்கள் என்றும், நீங்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உங்களுக்குள்ளே அப்படி இருக்கலாகாது; உங்களில் எவனாகிலும் பெரியவனாயிருக்க விரும்பி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ணிவிடைக்காரனா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உங்களில் எவனாகிலும் முதன்மையானவனாயிருக்க விரும்பினால், அவன் எல்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படியே, மனுஷகுமாரனும் ஊழியங்கொள்ளும்படி வராமல், ஊழியஞ்செய்யுவும், அநேகரை மீட்கும்பொருளா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ஜீவனைக்கொடுக்கவும் வந்தா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ன்பு அவர்கள் எரிகோவுக்கு வந்தார்கள். அவரும் அவருடைய சீஷர்களும் திரளான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கோவைவிட்டுப் புறப்படுகிறபோது, திமேயுவின் மகனாகிய பர்திமேயு என்கிற ஒரு குருடன், வழி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பிச்சை கேட்டு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வன் நசரேயனாகிய இயேசு வருகிறாரென்று கேள்விப்பட்டு: இயேசுவே, தாவீதின் குமாரனே, எனக்கு இர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ப்பிட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வன் பேசாதிருக்கும்படி அநேகர் அவனை அதட்டினார்கள். அவனோ: தாவீதின் குமாரனே, எனக்கு இரங்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லும் அதிகமாய்க்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இயேசு நின்று, அவனை அழைத்து வரச்சொன்னார். அவர்கள் அந்தக் குருடனை அழைத்து: திடன்கொள், எழு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அழைக்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உடனே அவன் தன் மேல் வஸ்திரத்தை எறிந்துவிட்டு, எழுந்து, இயேசுவினிடத்தில்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யேசு அவனை நோக்கி: நான் உனக்கு என்னசெய்யவேண்டும் என்றிருக்கிறாய் என்றார். அதற்கு அந்தக் கு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நான் பார்வையடைய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இயேசு அவனை நோக்கி: நீ போகலாம், உன் விசுவாசம் உன்னை இரட்சித்தது என்றார். உடனே அவன் பார்வைய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இயேசுவுக்குப் பின்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0]]></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2026-11-01T10:09:59Z</dcterms:created>
  <dcterms:modified xsi:type="dcterms:W3CDTF">2026-11-01T10:09:59Z</dcterms:modified>
  <dc:title>மாற்கு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