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ವಾಬಿನ ವಿಷಯವಾದ ದೈವೋಕ್ತಿ. ಆ ರಾತ್ರಿಯಲ್ಲಿ ಮೋವಾಬಿನ ಆರ್‌ ಹಾಳಾಗಿ ನಿಶ್ಯಬ್ದವಾಯಿತು; ಆ ರಾತ್ರಿಯಲ್ಲಿ ಮೋ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ನ ಕಿರ್‌ ಹಾಳಾಗಿ ನಿಶ್ಯಬ್ಧವಾಯ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ಯಿತ್‌ ಮತ್ತು ದೀಬೋನಿನವನು ಎತ್ತರವಾದ ಸ್ಥಳಗಳಿಗೆ ಅಳುವದಕ್ಕಾಗಿ ಹೋಗಿದ್ದಾನೆ; ನೆಬೋವಿಗೋಸ್ಕರವೂ ಮೇದೆಬಕ್ಕ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ು ಗೋಳಾಡುತ್ತದೆ. ಅವರೆಲ್ಲರ ತಲೆಗಳೆಲ್ಲಾ ಬೋಳಾಗಿರುವವು, ಪ್ರತಿ ಯೊಬ್ಬರ ಗಡ್ಡವು ಕತ್ತರಿಸಿಹಾಕ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ತಮ್ಮ ಬೀದಿಗಳಲ್ಲಿ ಗೋಣೀತಟ್ಟನ್ನು ತಾವೇ ಸುತ್ತಿ ಕೊಳ್ಳುವರು; ಪ್ರತಿಯೊಬ್ಬನು ತಮ್ಮ ಮನೆಗಳ ಮೇಲೆ 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ದಿಗಳಲ್ಲಿಯೂ ಅರಚುತ್ತಾ ಬಹುಶೋಕ ದಿಂದ ಗೋಳ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ೆಷ್ಬೋನ್‌ ಮತ್ತು ಎಲೆ ಯಾಲೆ ಕೂಗುತ್ತವೆ; ಅವುಗಳ ಸ್ವರವು ಯಹಜಿನ ವರೆಗೂ ಕೇಳಿಸುತ್ತದೆ; ಆದಕಾರಣ ಮೋವಾಬ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ಭಟರು ಕಿರಿಚಿಕೊಳ್ಳುವರು; ಅವನ ಪ್ರಾಣವು ತನ್ನೊಳಗೆ ತತ್ತರ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ಹೃದಯವು ಮೋವಾಬಿನ ನಿಮಿತ್ತ ಕೂಗು ತ್ತದೆ; ಅಲ್ಲಿಂದ ಪಲಾಯನವಾದವರು ಮೂರು ವರುಷದ ಕಡಸಿನಂತೆ ಚೋಯರಿಗೆ ಓಡಿ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; ಲೂಹೀಥ್‌ ದಿಣ್ಣೆಯನ್ನು ಅಳುತ್ತಾ ಹತ್ತುತ್ತಾರೆ; ಯಾಕಂ ದರೆ ಹೊರೊನಯಿಮಿನ ದಾರಿಯಲ್ಲಿ ನಡೆಯುತ್ತಾ ನಾಶವಾದೆವ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ಸ್ವರಗೈಯ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ವ್ರೆಾಮ್‌ ನೀರು ಹಾಳಾಯಿತು; ಹುಲ್ಲು ಬಾಡಿಹೋಗಿದೆ, ಹಸಿಹುಲ್ಲು ಮುಗಿಯಿತು, ಅಲ್ಲಿ ಹಸಿರಾದದ್ದು ಇಲ್ಲವ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ಕಾರಣ ತಾವು ಸಂಪಾದಿಸಿದ ಆಸ್ತಿಯನ್ನೂ ಕೂಡಿಸಿಟ್ಟ ಸೊತ್ತನ್ನೂ ನೀರವಂಜಿಯ ಹೊಳೆಯ ಆಚೆಗೆ ಹೊತ್ತುಕೊಂಡು 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ೂಗಾಟವು ಮೋವಾಬಿನ ಎಲ್ಲೆ ಗಳ ತನಕ ಹಬ್ಬಿದೆ, ಅದರ ಕಿರಿಚಾಟ ಎಗ್ಲಯಿಮಿನ ವರೆಗೆ ಬೆಯೇರ್‌ ಏಲೀಮ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ಪಿಸ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ೀಮೋನಿನ ನೀರೆಲ್ಲಾ ರಕ್ತವಾಯಿತು; ದೀಮೋ ನಿನ ಮೇಲೆ ಹೆಚ್ಚಾದದ್ದನ್ನು ತರುವೆನು; ಮೋವಾ ಬ್ಯರಲ್ಲಿ ತಪ್ಪಿಸಿಕೊಂಡ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ದೇಶ ದಲ್ಲಿ ಉಳಿದವರ ಮೇಲೆಯೂ ಸಿಂಹವನ್ನು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2026-10-20T03:04:42Z</dcterms:created>
  <dcterms:modified xsi:type="dcterms:W3CDTF">2026-10-20T03:04:42Z</dcterms:modified>
  <dc:title>ಯೆಶಾಯನು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