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ிடத்திலிருந்தபோது இவைகளைச் சொன்னது உங்களுக்கு ஞாபகமில்லைய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த்திலே வெளிப்படும்படிக்கு, இப்பொழுது அவனைத் தடைசெய்கிறது இன்னதென்றும் அறிந்திருக்கிற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அக்கிரமக்காரனுடைய வருகை சாத்தானுடைய செயலின்படி சகல வல்லமையோடும் அடையாளங்களோடும் பொய்யான அற்புதங்களோட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அக்கிரமக்காரனுடைய வருகை சாத்தானுடைய செயலின்படி சகல வல்லமையோடும் அடையாளங்களோடும் பொய்யான அற்புதங்களோட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ெட்டுப்போகிறவர்களுக்குள்ளே அநீதியினால் உண்டாகும் சகலவித வஞ்சகத்தோடும் இருக்கும் இரட்சிக்கப்படத்தக்கதாக சத்தியத்தின்மேலுள்ள அன்பை அவர்கள் அங்கிகரியாமற்போனபடியால் அப்படி நட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ெட்டுப்போகிறவர்களுக்குள்ளே அநீதியினால் உண்டாகும் சகலவித வஞ்சகத்தோடும் இருக்கும் இரட்சிக்கப்படத்தக்கதாக சத்தியத்தின்மேலுள்ள அன்பை அவர்கள் அங்கிகரியாமற்போனபடியால் அப்படி நட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சத்தியத்தை விசுவாசியாமல் அநீதியில் பிரியப்படுகிற யாவரும் ஆக்கினைக்குள்ளாக்கப்படும்படிக்க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ொய்யை விசுவாசிக்கத்தக்கதாகக் கொடிய வஞ்சகத்தைத் தேவன் அவர்களுக்கு அனுப்ப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ம்முடைய கர்த்தராகிய இயேசுகிறிஸ்துவின் மகிமையை அடையும்பொருட்டாக எங்கள் சுவிசேஷத்தினாலே அந்த இரட்சிப்புக்கு அவர் உங்களை அழை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ம்முடைய கர்த்தராகிய இயேசுகிறிஸ்துவின் மகிமையை அடையும்பொருட்டாக எங்கள் சுவிசேஷத்தினாலே அந்த இரட்சிப்புக்கு அவர் உங்களை அழை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இருதயங்களைத் தேற்றி, எல்லா நல்வசனத்திலும் நற்கிரியையிலும் உங்களை ஸ்திரப்படுத்துவ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ಹೋದರರೇ, ನಮ್ಮ ಕರ್ತನಾದ ಯೇಸು ಕ್ರಿಸ್ತನ ಬರೋಣದ ವಿಷಯವಾಗಿಯೂ ನಾವು ಆತನ ಬಳಿಯಲ್ಲಿ ಕೂಡಿಕೊಳ್ಳುವದರ ವಿಷಯ 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ಬೇಡಿಕೊಳ್ಳ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್ರಿಸ್ತನ ದಿನವು ಈಗಲೇ ಹತ್ತಿರವಾಯಿತೆಂದು ಆತ್ಮನಿಂದಾಗಲಿ ಮಾತಿನಿಂದಾಗಲಿ ಇಲ್ಲವೆ ನಾವು ಹಾಗೆ ಬರೆದೆವೆಂದಾಗಲಿ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ದಲ್ಲಿ ಚಂಚಲರಾಗಿ ಕಳವಳಪಡಬೇ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ಾವನೂ ನಿಮ್ಮನ್ನು ಯಾವ ವಿಧದಲ್ಲಿಯೂ ಮೋಸಗೊಳಿಸದಿರಲಿ; ಯಾಕಂದರೆ ಮೊದಲು ಭ್ರಷ್ಟತೆಯು ಉಂಟಾಗಿ ನಾಶನ ಮಗನಾದ ಆ ಪಾಪ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ು ಬಾರದ ಹೊರತು ಆ ದಿನವು ಬರ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ದೇವರೆಂದು ಕರೆಯ ಲ್ಪಟ್ಟಾತನನ್ನು ಇಲ್ಲವೆ ಆರಾಧನೆ ಹೊಂದುವಾತನನ್ನು ವಿರೋಧಿಸಿ ಎಲ್ಲವುಗಳ ಮೇಲೆ ತನ್ನನ್ನು ತ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ಘನತೆಗೇರಿಸಿಕೊಂಡು ದೇವರ ಹಾಗೆ ದೇವಾಲಯದಲ್ಲಿ ಕೂತುಕೊಂಡವನಾಗಿ ತಾನೇ ದೇವರಾಗಿದ್ದಾನೆಂದು ತೋರಿಸಿ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ನಿಮ್ಮ ಸಂಗಡ ಇದ್ದಾಗ ಈ ಸಂಗತಿಗಳನ್ನು ನಿಮಗೆ ಹೇಳಿದ್ದು ಜ್ಞಾಪಕವ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ಅವನು ತನ್ನ ಸಮಯದಲ್ಲಿ ಪ್ರತ್ಯಕ್ಷನಾಗು ವದಕ್ಕೆ ಏನು ಅಡ್ಡಿ ಮಾಡುತ್ತದೊ ಅದು ನಿಮಗೆ ತಿಳಿದೇ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ುಷ್ಟತ್ವದ ಮರ್ಮವು ಈಗಾಗಲೇ ಕಾರ್ಯ ಮಾಡುತ್ತದೆ; ಅವನು ತೆಗೆಯಲ್ಪಡುವವರೆಗೆ ಈಗ ಅಡ್ಡಿ ಮಾಡುವಾತನು ಮಾತ್ರಅಡ್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ಆ ದುಷ್ಟನು ಪ್ರತ್ಯಕ್ಷನಾಗುವನು; ಕರ್ತನು ತನ್ನ ಬಾಯಿಯ ಉಸುರಿನಿಂದ ಅವನನ್ನು ದಹಿಸಿ ತನ್ನ ಪ್ರತ್ಯಕ್ಷತ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ಶದಿಂದ ನಾಶ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ಕೆಡುಕನ ಬರುವಿಕೆಯು ಸೈತಾನನ ಕಾರ್ಯಕ್ಕನು ಸಾರವಾಗಿರುವದು; ಅದು ಎಲ್ಲಾ ಶಕ್ತಿಯಿಂದಲೂ ಸೂಚಕ ಕಾರ್ಯ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ಳ್ಳಾದ ಅದ್ಭುತ ಕಾರ್ಯ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ುರ್ನೀತಿಯ ಎಲ್ಲಾ ವಂಚನೆ ಯಿಂದಲೂ ಕೂಡಿ ನಾಶವಾಗುವವರಲ್ಲಿ ಸಂಭವಿಸು ವದು; ಅವರು ಪ್ರೀತಿಯ ಸತ್ಯವನ್ನು ಅಂಗೀಕರಿಸ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ಣ ರಕ್ಷಣೆಯನ್ನು ಹೊಂದ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ೇ ಕಾರಣದಿಂದ ದೇವರು ಬಲವಾದ ಭ್ರಮೆಯನ್ನು ಅವರಲ್ಲಿಗೆ ಕಳುಹಿಸಿ ಅವರು ಆ ಸುಳ್ಳನ್ನು ನಂಬುವಂತೆ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ತ್ಯವನ್ನು ನಂಬದೆ ಅನೀತಿಯಲ್ಲಿ ಆನಂದಪಡುವವರೆಲ್ಲರೂ ಈ ಪ್ರಕಾರ ತೀರ್ಪಿಗೆ ಒಳಗ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ಿಗೆ ಪ್ರಿಯರಾಗಿರುವ ಸಹೊದರರೇ, ನೀವು ಆತ್ಮನಿಂದ ಶುದ್ಧೀಕರಿಸಲ್ಪಟ್ಟವರಾಗಿ ಸತ್ಯದ ಮೇಲೆ ನಂಬಿಕೆಯನ್ನ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ಣೆಯನ್ನು ಪಡೆಯುವದಕ್ಕಾಗಿ ದೇವರು ನಿಮ್ಮನ್ನು ಆದಿಯಿಂದ ಆರಿಸಿಕೊಂಡದ್ದರಿಂದ ನಾವು ನಿಮ್ಮ ವಿಷಯದಲ್ಲಿ ಯಾವಾ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ಿಗೆ ಕೃತಜ್ಞತಾಸ್ತುತಿ ಮಾಡುವದಕ್ಕೆ ಬದ್ದರಾಗಿದ್ದೇ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ಮ್ಮ ಕರ್ತನಾದ ಯೇಸು ಕ್ರಿಸ್ತನ ಪ್ರಭಾವವನ್ನು ಹೊಂದಿ ಕೊಳ್ಳಬೇಕೆಂದು ದೇವರು ನಮ್ಮ ಸುವಾರ್ತೆಯ ಮೂಲಕ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ಅದಕ್ಕೆ 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ಿರುವದರಿಂದ ಸಹೋದರರೇ, ದೃಢವಾಗಿ ನಿಲ್ಲಿರಿ, ನಾವು ಮಾತಿನಿಂದಾಗಲಿ ನಮ್ಮ ಪತ್ರಿಕೆ ಯಿಂದಾಗಲಿ ನಿಮಗೆ ಕಲ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ಧನೆಗಳನ್ನು ನೀವು ಭದ್ರವಾಗಿ ಹಿಡಿದುಕೊಂಡ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ಮ್ಮನ್ನು ಪ್ರೀತಿಸಿ ನಮಗೆ ನಿತ್ಯವಾದ ಆದರಣೆಯನ್ನೂ ಉತ್ತಮವಾದ ನಿರೀಕ್ಷೆಯನ್ನೂ ಕೃಪೆಯಿಂದ ಅನುಗ್ರ ಹಿಸಿದ ನ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ಾದ ಯೇಸು ಕ್ರಿಸ್ತನೂ ನಮ್ಮ ತಂದೆಯಾದ ದೇ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ಮ್ಮ ಹೃದಯಗಳನ್ನು ಸಂತೈಸಿ ಸಕಲ ಸದ್ವಾಕ್ಯದಲ್ಲಿಯೂ ಸತ್ಕಾರ್ಯದಲ್ಲಿಯೂ ದೃಢಪಡ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ಥೆಸಲೋನಿಕದವರ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2026-10-21T06:20:46Z</dcterms:created>
  <dcterms:modified xsi:type="dcterms:W3CDTF">2026-10-21T06:20:46Z</dcterms:modified>
  <dc:title>2 ಥೆಸಲೋನಿಕದವರಿಗೆ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