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த்துநாள் சென்றபின்பு, கர்த்தருடைய வார்த்தை எரேமியாவுக்கு உ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, கரேயாவின் குமாரனாகிய யோகானானையும், அவனோடிருந்த எல்லா இராணுவச் சேர்வைக்காரரையும், சிறியோர்முதல் பெரியோர்மட்டும் உண்டான சகல ஜனங்களையும் அழை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, கரேயாவின் குமாரனாகிய யோகானானையும், அவனோடிருந்த எல்லா இராணுவச் சேர்வைக்காரரையும், சிறியோர்முதல் பெரியோர்மட்டும் உண்டான சகல ஜனங்களையும் அழை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நோக்கி: உங்களுக்காக விண்ணப்பஞ்செய்யும்படிக்கு நீங்கள் என்னை அனுப்பின இஸ்ரவேலின் தேவனாகிய கர்த்தர் உரைக்கிறது என்னவென்ற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நோக்கி: உங்களுக்காக விண்ணப்பஞ்செய்யும்படிக்கு நீங்கள் என்னை அனுப்பின இஸ்ரவேலின் தேவனாகிய கர்த்தர் உரைக்கிறது என்னவென்ற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உங்களுக்கு இரங்குகிறதற்கும், உங்கள் சுயதேசத்துக்கு உங்களைத் திரும்பிவரப்பண்ணுகிறதற்கும் உங்களுக்கு இரக்கஞ்செய்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உங்களுக்கு இரங்குகிறதற்கும், உங்கள் சுயதேசத்துக்கு உங்களைத் திரும்பிவரப்பண்ணுகிறதற்கும் உங்களுக்கு இரக்கஞ்செய்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தேவனாகிய கர்த்தருடைய சத்தத்துக்குச் செவிகொடாமல், நாங்கள் இந்த தேசத்திலே இருக்கிறதில்லையென்ற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ண்கள் எங்களைக் காண்கிறபடியே திரளான ஜனங்களில் கொஞ்சப்பேரே மீந்திருக்கிறோம் என்றார்கள்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ண்கள் எங்களைக் காண்கிறபடியே திரளான ஜனங்களில் கொஞ்சப்பேரே மீந்திருக்கிறோம் என்றார்கள்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ങ്ങൾ നിന്നെ പറഞ്ഞയക്കുന്ന ഞങ്ങളുടെ ദൈവമായ യഹോവയുടെ വാക്കു കേട്ടനുസരിച്ചിട്ടു ഞങ്ങൾക്കു ഗു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േണ്ടതിന്നു നമ്മുടെ ദൈവമായ യഹോവയുടെ വാക്കു ഗുണമായാലും ദോഷമായാലും ഞങ്ങൾ കേട്ടനുസര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ത്തു ദിവസം കഴിഞ്ഞ ശേഷം യിരെമ്യാവിന്നു യഹോവയുടെ അരുളപ്പാടു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കാരേഹിന്റെ മകനായ യോഹാനാനെയും കൂടെ ഉണ്ടായിരുന്ന എല്ലാ പടത്തലവന്മാരെയും ആബാലവൃദ്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നത്തെയും വിളിച്ചു അവരോടു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ങ്ങളുടെ അപേക്ഷ ബോധിപ്പിപ്പാൻ നിങ്ങൾ എന്നെ പറഞ്ഞയച്ച യിസ്രായേലിന്റെ ദൈവമായ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ൾ ഈ ദേശത്തു പാർത്തുകൊണ്ടിരിക്കുമെങ്കിൽ ഞാൻ നിങ്ങളെ പൊളിച്ചുകളയാതെ പണികയും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ിച്ചുകളയാതെ നടുകയും ചെയ്യും; നിങ്ങൾക്കു വരുത്തിയ അനർത്ഥത്തെക്കുറിച്ചു ഞാൻ അനുത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ൾ പേടിക്കുന്ന ബാബേൽരാജാവിനെ പേടിക്കേണ്ടാ; നിങ്ങളെ രക്ഷിപ്പാനും അവന്റെ കയ്യിൽനിന്നു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വിപ്പാനും ഞാൻ നിങ്ങളോടുകൂടെ ഉള്ളതുകൊണ്ടു അവനെ പേടിക്കേണ്ടാ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ന്നു നിങ്ങളോടു കരുണ തോന്നുവാനും നിങ്ങളെ നിങ്ങളുടെ ദേശത്തേക്കു മടക്കി അയപ്പാനും തക്കവണ്ണ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കരുണ കാണ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ാൽ നിങ്ങൾ നിങ്ങളുടെ ദൈവമായ യഹോവയുടെ വാക്കു അനുസരിക്കാതെ ഞങ്ങൾ ഈ ദേശത്തു പാർക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ുദ്ധം കാണ്മാനില്ലാത്തതും കാഹളനാദം കേൾപ്പാനില്ലാത്തതും ആഹാരത്തിന്നു മുട്ടില്ലാത്തതുമാ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ംദേശത്തു ചെന്നു പാർക്കും എന്നു പറയുന്നു എങ്കിൽ--യെഹൂദയിൽ ശേഷിപ്പുള്ളവര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ഇപ്പോൾ യഹോവയുടെ വചനം കേൾപ്പിൻ! യിസ്രായേലിന്റെ ദൈവമായ സൈന്യങ്ങളുടെ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നിങ്ങൾ മിസ്രയീമിലേക്കു പോകുവാൻ മുഖം തിരിച്ചു അവിടെ ചെന്നു പാർ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വിക്കുന്നു എങ്കിൽ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ൾ പേടിക്കുന്ന വാൾ അവിടെ മിസ്രയീംദേശത്തുവെച്ചു നിങ്ങളെ പിടിക്കും; നിങ്ങൾ ഭയപ്പെടുന്ന ക്ഷാ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മിസ്രയീമിൽവെച്ചു നിങ്ങളെ ബാധിക്കും; അവിടെവെച്ചു നിങ്ങൾ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ിസ്രയീമിൽ ചെന്നു പാർക്കേണ്ടതിന്നു അവിടെ പോകുവാൻ മുഖം തിരിച്ചിരിക്കുന്ന ഏവരും വാൾ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ാമംകൊണ്ടും മഹാമാരികൊണ്ടും മരിക്കും; ഞാൻ അവർക്കു വരുത്തുന്ന അനർത്ഥത്തിൽ അകപ്പെടാതെ അവരിൽ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ക്കയോ ഒഴിഞ്ഞുപോകയോ ചെയ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ിസ്രായേലിന്റെ ദൈവമായ സൈന്യങ്ങളുടെ യഹോവ ഇപ്രകാരം അരുളിച്ചെയ്യുന്നു: എന്റെ കോപവ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ോധവും യെരൂശലേംനിവാസികളുടെ മേൽ പകർന്നിരിക്കുന്നതുപോലെ തന്നേ, നിങ്ങൾ മിസ്രയീമിൽ ചെല്ല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ക്രോധം നിങ്ങളുടെ മേലും പകരും; നിങ്ങൾ പ്രാക്കിന്നും സ്തംഭനത്തിന്നും ശാപത്തിന്നും നിന്ദെ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ഷയമായ്തീരും; ഈ സ്ഥലം നിങ്ങൾ ഇനി കാണ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െഹൂദയിൽ ശേഷിപ്പുള്ളവരേ, നിങ്ങൾ മിസ്രയീമിൽ പോകരുതു എന്നു യഹോവ കല്പിക്കുന്നു; ഞാൻ അതു ഇ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ോടു സാക്ഷീകരിച്ചിരിക്കുന്നു എന്നു നിങ്ങൾ അറിഞ്ഞ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ീ ഞങ്ങളുടെ ദൈവമായ യഹോവയോടു ഞങ്ങൾക്കു വേണ്ടി പ്രാർത്ഥിക്കേണം; ഞങ്ങളുടെ ദൈവമായ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ക്കുന്നതൊക്കെയും നീ ഞങ്ങളോടു അറിയിക്കേണം; ഞങ്ങൾ അതുപോലെ ചെയ്യും എന്നു പറഞ്ഞു നിങ്ങൾ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ദൈവമായ യഹോവയുടെ അടുക്കൽ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ഇന്നു അതു നിങ്ങളോടു അറിയിക്കയും ചെയ്തു; നിങ്ങളോ നിങ്ങളുടെ ദൈവമായ യഹോവയുടെ വാക്കു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ാന്തരം അവൻ നിങ്ങളോടു അറിയിച്ച കാര്യം ഒന്നും അനുസരിച്ചിട്ടില്ല; ഇതിൽ നിങ്ങൾ നിങ്ങള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ത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കയാൽ നിങ്ങൾ ഇപ്പോൾ ചെന്നു പാർപ്പാൻ ആഗ്രഹിക്കുന്ന സ്ഥലത്തുവെച്ചു നിങ്ങൾ വാൾ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ാമംകൊണ്ടും മഹാമാരികൊണ്ടും മരിക്കും എന്നു അറിഞ്ഞ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എല്ലാപടത്തലവന്മാരും കാരേഹിന്റെ മകനായ യോഹാനാനും ഹോശയ്യാവിന്റെ മകനായ യെസന്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ബാലവൃദ്ധം സർവ്വജനവും അടുത്തുവന്നു യിരെമ്യാപ്രവാചക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ന്റെ ദൈവമായ യഹോവ ഞങ്ങൾ നടക്കേണ്ടുന്ന വഴിയും ഞങ്ങൾ ചെയ്യേണ്ടുന്ന കാര്യവും ഞ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ച്ചുതരേണ്ടതിന്നു ശേഷിച്ചിരിക്കുന്ന ഈ സകലജനവുമായ ഞങ്ങൾക്കു വേണ്ടി നിന്റെ ദൈവമായ യഹോവയ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ർത്ഥിക്കേണം എന്നുള്ള ഞങ്ങളുടെ അപേക്ഷ അംഗീകര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സംഖ്യജനമായിരുന്ന ഞങ്ങളിൽ അല്പംപേർ മാത്രമേ ശേഷിപ്പുള്ളു എന്നു നീ സ്വന്ത കണ്ണാൽ കാണുന്നുവ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ിരെമ്യാപ്രവാചകൻ അവരോടു: ഞാൻ നിങ്ങളുടെ അപേക്ഷ അംഗീകരിച്ചിരിക്കുന്നു; നിങ്ങൾ പറഞ്ഞതുപോല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ദൈവമായ യഹോവയോടു പ്രാർത്ഥിക്കും; യഹോവ നിങ്ങൾക്കു ഉത്തരമരുളുന്നതെല്ലാം ഞൻ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ക്കും; ഒന്നും മറെച്ചുവെക്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യിരെമ്യാവോടു: നീ മുഖാന്തരം നിന്റെ ദൈവമായ യഹോവ ഞങ്ങളോടു അരുളിച്ചെയ്യുന്നതുപോലെ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 ചെയ്യാതെ ഇരുന്നാൽ, യഹോവ നമ്മുടെ മദ്ധ്യേ സത്യവും വിശ്വസ്തതയുമുള്ള സാക്ഷിയായ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2026-10-20T06:11:43Z</dcterms:created>
  <dcterms:modified xsi:type="dcterms:W3CDTF">2026-10-20T06:11:43Z</dcterms:modified>
  <dc:title>യിരെമ്യാവ്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