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osoever believes that Jesus is the Christ is born of God: and every one that loves him that brings forth loves him also that is begotten of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osoever believes that Jesus is the Christ is born of God: and every one that loves him that brings forth loves him also that is begotten of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this we know that we love the children of God, when we love God, and keep his commandment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y this we know that we love the children of God, when we love God, and keep his commandment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the love of God, that we keep his commandments: and his commandments are not grievo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is is the love of God, that we keep his commandments: and his commandments are not grievou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hatsoever is born of God overcomes the world: and this is the victory that overcomes the world, even our fai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is he that overcomes the world, but he that believes that Jesus is the Son of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is he that came by water and blood, even Jesus Christ; not by water only, but by water and blood. And it is the Spirit that bears witness, because the Spirit is tru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is he that came by water and blood, even Jesus Christ; not by water only, but by water and blood. And it is the Spirit that bears witness, because the Spirit is tru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re are three that bear record in heaven, the Father, the Word, and the Holy Spirit: and these three are o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re are three that bear record in heaven, the Father, the Word, and the Holy Spirit: and these three are 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are three that bear witness in earth, the Spirit, and the water, and the blood: and these three agree in o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re are three that bear witness in earth, the Spirit, and the water, and the blood: and these three agree in on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receive the witness of men, the witness of God is greater: for this is the witness of God which he has testified of his S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f we receive the witness of men, the witness of God is greater: for this is the witness of God which he has testified of his S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that believes on the Son of God has the witness in himself: he that believes not God has made him a liar; because he believes not the record that God gave of his S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that believes on the Son of God has the witness in himself: he that believes not God has made him a liar; because he believes not the record that God gave of his S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that believes on the Son of God has the witness in himself: he that believes not God has made him a liar; because he believes not the record that God gave of his S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record, that God has given to us eternal life, and this life is in his S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is is the record, that God has given to us eternal life, and this life is in his S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has the Son has life; and he that has not the Son of God has not lif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things have I written unto you that believe on the name of the Son of God; that all of you may know that all of you have eternal life, and that all of you may believe on the name of the Son of G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things have I written unto you that believe on the name of the Son of God; that all of you may know that all of you have eternal life, and that all of you may believe on the name of the Son of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things have I written unto you that believe on the name of the Son of God; that all of you may know that all of you have eternal life, and that all of you may believe on the name of the Son of Go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is the confidence that we have in him, that, if we ask any thing according to his will, he hears 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is the confidence that we have in him, that, if we ask any thing according to his will, he hears 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we know that he hear us, whatsoever we ask, we know that we have the petitions that we desired of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f we know that he hear us, whatsoever we ask, we know that we have the petitions that we desired of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see his brother sin a sin which is not unto death, he shall ask, and he shall give him life for them that sin not unto death. There is a sin unto death: I do not say that he shall pray for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see his brother sin a sin which is not unto death, he shall ask, and he shall give him life for them that sin not unto death. There is a sin unto death: I do not say that he shall pray for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see his brother sin a sin which is not unto death, he shall ask, and he shall give him life for them that sin not unto death. There is a sin unto death: I do not say that he shall pray for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ll unrighteousness is sin: and there is a sin not unto dea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e know that whosoever is born of God sins not; but he that is begotten of God keeps himself, and that wicked one touches him no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e know that whosoever is born of God sins not; but he that is begotten of God keeps himself, and that wicked one touches him no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e know that we are of God, and the whole world lies in wickednes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e know that we are of God, and the whole world lies in wickednes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e know that the Son of God has come, and has given us an understanding, that we may know him that is true, and we are in him that is true, even in his Son Jesus Christ. This is the true God, and eternal l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e know that the Son of God has come, and has given us an understanding, that we may know him that is true, and we are in him that is true, even in his Son Jesus Christ. This is the true God, and eternal lif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e know that the Son of God has come, and has given us an understanding, that we may know him that is true, and we are in him that is true, even in his Son Jesus Christ. This is the true God, and eternal lif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Little children, keep yourselves from idols.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52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யோவான்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வானவரே கிறிஸ்து என்று விசுவாசிக்கிற எவனும் தேவனால் பிறந்திருக்கிறான்; பிறப்பித்த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கூருகிற எவனும் அவரால் பிறப்பிக்கப்பட்டவனிடத்திலும் அன்புகூ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ம் தேவனிடத்தில் அன்புகூர்ந்து அவருடைய கற்பனைகளைக் கைக்கொள்ளும்போது, தேவனுடைய பிள்ளை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கூருகிறோமென்று அறிந்து கொள்ளு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ம் தேவனுடைய கற்பனைகளைக் கைக்கொள்வதே அவரிடத்தில் அன்புகூருவதாம்; அவருடைய கற்ப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மானவைகளு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ல் பிறப்பதெல்லாம் உலகத்தை ஜெயிக்கும்; நம்முடைய விசுவாசமே உலகத்தை ஜெயிக்கிற ஜெ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வானவர் தேவனுடைய குமாரனென்று விசுவாசிக்கிறவனேயன்றி உலகத்தை ஜெயிக்கிற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யேசுகிறிஸ்துவாகிய இவரே ஜலத்தினாலும் இரத்தத்தினாலும் வந்தவர்; ஜலத்தினாலே மாத்தி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தினாலும் இரத்தத்தினாலும் வந்தவர். ஆவியானவர் சத்தியமாகையால், ஆவியானவரே சாட்சிகொடுக்கி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லோகத்திலே சாட்சியிடுகிறவர்கள் மூவர், பிதா, வார்த்தை, பரிசுத்த ஆவி என்பவர்களே, இம்மூ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லோகத்திலே] சாட்சியிடுகிறவைகள் மூன்று, ஆவி, ஜலம், இரத்தம் என்பவைகளே, இம்மூ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ம் மனுஷருடைய சாட்சியை ஏற்றுக்கொண்டால், அதைப்பார்க்கிலும் தேவனுடைய சாட்சி அதி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தமது குமாரனைக் குறித்துக் கொடுத்த சாட்சி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டைய குமாரனிடத்தில் விசுவாசமாயிருக்கிறவன் அந்தச் சாட்சியைத் தனக்குள்ளே 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விசுவாசியாதவனோ, தேவன் தம்முடைய குமாரனைக் குறித்துக்கொடுத்த சாட்சியை விசுவாசியாததினால்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ராக்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ன் நமக்கு நித்திய ஜீவனைத் தந்திருக்கிறார், அந்த ஜீவன் அவருடைய குமாரனில் இருக்கிறதெ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ச்சாட்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மாரனை உடையவன் ஜீவனை உடையவன், தேவனுடைய குமாரன் இல்லாதவன் ஜீவன் இல்லா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க்கு நித்தியஜீவன் உண்டென்று நீங்கள் அறியவும், தேவகுமாரனுடைய நாமத்தின் மே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சமாயிருக்கவும், தேவகுமாரனுடைய நாமத்தின் மேல் விசுவாசமாயிருக்கிற உங்களுக்கு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ம் எதையாகிலும் அவருடைய சித்தத்தின்படிகேட்டால், அவர் நமக்குச் செவிகொடுக்கிறாரென்பதே அவ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 நாம் கொண்டிருக்கிற 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ம் எதைக் கேட்டாலும் அவர் நமக்குச் செவிகொடுக்கிறாரென்று நாம் அறிந்திருந்தோமானால்,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கேட்டவைகளைப் பெற்றுக்கொண்டோமென்றும்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ரணத்துக்கு ஏதுவல்லாத பாவத்தைத் தன் சகோதரன் செய்ய ஒருவன் கண்டால், அவன் வேண்டுதல்செய்ய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க்கு ஜீவனைக் கொடுப்பார்; யாருக்கென்றால், மரணத்துக்கு ஏதுவல்லாத பாவ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ர்களுக்கே; மரணத்துக்கு ஏதுவான பாவமுண்டு, அதைக்குறித்து வேண்டுதல்செய்ய நான் சொல்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யெல்லாம் பாவந்தான்; என்றாலும் மரணத்துக்கு ஏதுவல்லாத பாவமு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வனால் பிறந்த எவனும் பாவஞ்செய்யானென்று அறிந்திருக்கிறோம்; தேவனால் பிறந்தவன் தன்னைக் கா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ங்கன் அவனைத் தொ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ம் தேவனால் உண்டாயிருக்கிறோமென்றும், உலகமுழுவதும் பொல்லாங்கனுக்குள் கிடக்கிறதெ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ன்றியும், நாம் சத்தியமுள்ளவரை அறிந்துகொள்வதற்கு தேவனுடைய குமாரன் வந்து நமக்குப் புத்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ந்திருக்கிறாரென்றும் அறிவோம்; அவருடைய குமாரனாகிய இயேசுகிறிஸ்து என்னப்பட்ட சத்தியமுள்ளவரு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ம்; இவரே மெய்யான தேவனும் நித்தியஜீவனு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ள்ளைகளே, நீங்கள் விக்கிரகங்களுக்கு விலகி, உங்களைக் காத்துக்கொள்வீர்களா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யோவான் : 5]]></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2026-11-01T18:49:43Z</dcterms:created>
  <dcterms:modified xsi:type="dcterms:W3CDTF">2026-11-01T18:49:43Z</dcterms:modified>
  <dc:title>1 யோவான்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