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 தங்கள் சம்பத்தெல்லாவற்றையும், ஆரானிலே சவதரித்த ஜனங்களையும் கூட்டிக்கொண்டு, அவர்கள் கானான் தேசத்துக்குப் புறப்பட்டுப்போய், கானான் தேசத்திலே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 தங்கள் சம்பத்தெல்லாவற்றையும், ஆரானிலே சவதரித்த ஜனங்களையும் கூட்டிக்கொண்டு, அவர்கள் கானான் தேசத்துக்குப் புறப்பட்டுப்போய், கானான் தேசத்திலே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 தங்கள் சம்பத்தெல்லாவற்றையும், ஆரானிலே சவதரித்த ஜனங்களையும் கூட்டிக்கொண்டு, அவர்கள் கானான் தேசத்துக்குப் புறப்பட்டுப்போய், கானான் தேசத்திலே சேர்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ாம் அந்தத் தேசத்தில் சுற்றித் திரிந்து சீகேம் என்னும் இடத்துக்குச் சமீபமான மோரே என்னும் சமபூமிமட்டும் வந்தான்; அக்காலத்திலே கானானியர் அத்தேசத்தில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ாம் அந்தத் தேசத்தில் சுற்றித் திரிந்து சீகேம் என்னும் இடத்துக்குச் சமீபமான மோரே என்னும் சமபூமிமட்டும் வந்தான்; அக்காலத்திலே கானானியர் அத்தேசத்தி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ஆபிராமுக்குத் தரிசனமாகி: உன் சந்ததிக்கு இந்தத் தேசத்தைக் கொடுப்பேன் என்றார். அப்பொழுது அவன் தனக்குத் தரிசனமான கர்த்தருக்கு அங்கே ஒரு பலிபீடத்தைக் கட்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ஆபிராமுக்குத் தரிசனமாகி: உன் சந்ததிக்கு இந்தத் தேசத்தைக் கொடுப்பேன் என்றார். அப்பொழுது அவன் தனக்குத் தரிசனமான கர்த்தருக்கு அங்கே ஒரு பலிபீடத்தைக் க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 பெத்தேல் தனக்கு மேற்காகவும் ஆயீ கிழக்காகவும் இருக்கக் கூடாரம் போட்டு, அங்கே கர்த்தருக்கு ஒரு பலிபீடத்தைக் கட்டி, கர்த்தருடைய நாமத்தைத் தொழுது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 பெத்தேல் தனக்கு மேற்காகவும் ஆயீ கிழக்காகவும் இருக்கக் கூடாரம் போட்டு, அங்கே கர்த்தருக்கு ஒரு பலிபீடத்தைக் கட்டி, கர்த்தருடைய நாமத்தைத் தொழுது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 பெத்தேல் தனக்கு மேற்காகவும் ஆயீ கிழக்காகவும் இருக்கக் கூடாரம் போட்டு, அங்கே கர்த்தருக்கு ஒரு பலிபீடத்தைக் கட்டி, கர்த்தருடைய நாமத்தைத் தொழுது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பின் ஆபிராம் புறப்பட்டு, தெற்கே பிரயாணம்பண்ணிக்கொண்டு 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்தேசத்திலே பஞ்சம் உண்டாயிற்று; தேசத்திலே பஞ்சம் கொடிதாயிருந்தபடியால், ஆபிராம் எகிப்து தேசத்திலே தங்கும்படி அவ்விடத்துக்குப் 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்தேசத்திலே பஞ்சம் உண்டாயிற்று; தேசத்திலே பஞ்சம் கொடிதாயிருந்தபடியால், ஆபிராம் எகிப்து தேசத்திலே தங்கும்படி அவ்விடத்துக்குப் 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கிப்துக்குச் சமீபமாய் வந்தபோது, தன் மனைவி சாராயைப் பார்த்து: நீ பார்வைக்கு அழகுள்ள ஸ்திரீ என்று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கிப்துக்குச் சமீபமாய் வந்தபோது, தன் மனைவி சாராயைப் பார்த்து: நீ பார்வைக்கு அழகுள்ள ஸ்திரீ என்று அறி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யர் உன்னைக் காணும்போது, இவள் அவனுடைய மனைவி என்று சொல்லி, என்னைக் கொன்றுபோட்டு, உன்னை உயிரோடே வை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யர் உன்னைக் காணும்போது, இவள் அவனுடைய மனைவி என்று சொல்லி, என்னைக் கொன்றுபோட்டு, உன்னை உயிரோடே வை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 உன்னை என் சகோதரி என்று சொல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 உன்னை என் சகோதரி என்று சொல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 உன்னை என் சகோதரி என்று சொல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ாம் எகிப்திலே வந்தபோது, எகிப்தியர் அந்த ஸ்திரீயை மிகுந்த அழகுள்ளவளென்று க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ுடைய பிரபுக்களும் அவளைக் கண்டு, பார்வோனுக்கு முன்பாக அவளைப் புகழ்ந்தார்கள். அப்பொழுது அந்த ஸ்திரீ பார்வோனுடைய அரமனைக்குக் கொண்டுபோகப்பட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ுடைய பிரபுக்களும் அவளைக் கண்டு, பார்வோனுக்கு முன்பாக அவளைப் புகழ்ந்தார்கள். அப்பொழுது அந்த ஸ்திரீ பார்வோனுடைய அரமனைக்குக் கொண்டுபோகப்ப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 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 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 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ாமுடைய மனைவியாகிய சாராயின் நிமித்தம் கர்த்தர் பார்வோனையும், அவன் வீட்டாரையும் மகா வாதைகளால் வாத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பார்வோன் ஆபிராமை அழைத்து: நீ எனக்கு ஏன் இப்படிச் செய்தாய்? இவள் உன் மனைவி என்று நீ எனக்கு அறிவியாமற் போனதெ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பார்வோன் ஆபிராமை அழைத்து: நீ எனக்கு ஏன் இப்படிச் செய்தாய்? இவள் உன் மனைவி என்று நீ எனக்கு அறிவியாமற் போனதெ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ளை உன் சகோதரி என்று நீ சொல்லவேண்டுவது என்ன? இவளை நான் எனக்கு மனைவியாகக்கொண்டிருப்பேனே; இதோ உன் மனைவி; இவளை அழைத்துக்கொண்டுபோ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ளை உன் சகோதரி என்று நீ சொல்லவேண்டுவது என்ன? இவளை நான் எனக்கு மனைவியாகக்கொண்டிருப்பேனே; இதோ உன் மனைவி; இவளை அழைத்துக்கொண்டுபோ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் அவனைக்குறித்துத் தன் மனுஷருக்குக் கட்டளை கொடுத்தான்; அவர்கள் அவனையும், அவன் மனைவியையும் அவனுக்கு உண்டான எல்லாவற்றையும் அனுப்பி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் அவனைக்குறித்துத் தன் மனுஷருக்குக் கட்டளை கொடுத்தான்; அவர்கள் அவனையும், அவன் மனைவியையும் அவனுக்கு உண்டான எல்லாவற்றையும் அனுப்பி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பிராமை நோக்கி: நீ உன் தேசத்தையும், உன் இனத்தையும், உன் தகப்பனுடைய வீட்டையும் விட்டுப் புறப்பட்டு, நான் உனக்குக் காண்பிக்கும் தேசத்துக்குப் போ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பிராமை நோக்கி: நீ உன் தேசத்தையும், உன் இனத்தையும், உன் தகப்பனுடைய வீட்டையும் விட்டுப் புறப்பட்டு, நான் உனக்குக் காண்பிக்கும் தேசத்துக்குப் போ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ப் பெரிய ஜாதியாக்கி, உன்னை ஆசீர்வதித்து, உன் பேரைப் பெருமைப்படுத்துவேன்; நீ ஆசீர்வாதமாய் இருப்ப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ப் பெரிய ஜாதியாக்கி, உன்னை ஆசீர்வதித்து, உன் பேரைப் பெருமைப்படுத்துவேன்; நீ ஆசீர்வாதமாய் இருப்ப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 ஆசீர்வதிக்கிறவர்களை ஆசீர்வதிப்பேன், உன்னைச் சபிக்கிறவனைச் சபிப்பேன்; பூமியிலுள்ள வம்சங்களெல்லாம் உனக்குள் ஆசீர்வதிக்கப்படும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 ஆசீர்வதிக்கிறவர்களை ஆசீர்வதிப்பேன், உன்னைச் சபிக்கிறவனைச் சபிப்பேன்; பூமியிலுள்ள வம்சங்களெல்லாம் உனக்குள் ஆசீர்வதிக்கப்பட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ஆபிராமுக்குச் சொன்னபடியே அவன் புறப்பட்டுப் போனான்; லோத்தும் அவனோடேகூடப் போனான். ஆபிராம் ஆரானைவிட்டுப் புறப்பட்டபோது, எழுபத்தைந்து வயதுள்ளவன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ஆபிராமுக்குச் சொன்னபடியே அவன் புறப்பட்டுப் போனான்; லோத்தும் அவனோடேகூடப் போனான். ஆபிராம் ஆரானைவிட்டுப் புறப்பட்டபோது, எழுபத்தைந்து வயதுள்ளவன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ઇબ્રામે જયારે હારાન છોડયું ત્યારે તે એકલો ન હતો. ઇબ્રામે પોતાની પત્ની સારાયને અને પોતાના ભાઈ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 લોતને હારાનમાં હતા ત્યારે તેમણે ભેગી કરેલી બધી સંપત્તિને તથા તેમણે રાખેલા બધા નોકરોને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ાં અને તેઓ કનાન દેશ જવા નીકળ્યાં અને ત્યાં પહોંચ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મે કનાનના પ્રદેશમાં થઇને શખેમ નગર સુધી યાત્રા કરી. અને મોરેહના મોટા વૃક્ષ સુધી ગયો. એ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ેશમાં કનાની લોકો વસ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ઇબ્રામને દર્શન આપીને કહ્યું કે, “હું આ દેશ તારા વંશજોને આપીશ.”આથી યહોવા ઇબ્રામ સા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પ્રગટ થયો તે જગ્યાએ ઇબ્રામે યહોવાની ઉપાસના માંટે એક વેદી બંધ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પછી ઇબ્રામે તે જગ્યા છોડી અને તે બેથેલની પૂર્વમાં આવેલા પહાડી પ્રદેશમાં ગયો અને ત્યાં સ્થ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. પશ્ચિમમાં બેથેલ શહેર અને પૂર્વમાં આય શહેર હતુ, અને ત્યાં તેણે યહોવાને માંટે બીજી એક વે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ાવી. અને ઇબ્રામે યહોવાની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ંથી ઇબ્રામે ફરી યાત્રાનો આરંભ કર્યો અને નેગેબ તરફ આગળ વ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દિવસો દરમ્યાન દેશમાં દુકાળ હતો. વરસાદ પડતો ન હતો અને કોઇ પણ જાતનું અનાજ ઊગતું ન હતું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મ જીવતો રહેવા માંટે થોડા સમય માંટે મિસ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ઇબ્રામે જોયું કે, તેની પત્ની સારાય દેખાવમાં રૂપાળી હતી, તેથી મિસરમાં પ્રવેશ કરતાં પહેલા ઇબ્ર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યને કહ્યું, “હું જાણું છું કે, તું દેખાવમાં બહુ રૂપ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િસરના લોકો તને જોશે એટલે કહેશે કે, ‘આ સ્ત્રી તેની પત્ની છે.’ અને પછી મને તેઓ માંરી નાખ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જીવતી રાખશે કારણકે તેઓ તને મેળવવા ઈચ્છ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ટલા માંટે તું લોકોને કહેજે કે, તું માંરી બહેન છે તેથી તે લોકો મને માંરશે નહિ. તેઓ માંરા પર દ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કારણકે તે લોકો સમજશે કે, હું તારો ભાઈ છું. જેથી તારા કારણે એ લોકો માંરી સાથે સારો વ્યવ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શે. આ રીતે તું માંરો જીવ બચાવી 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રીતે ઇબ્રામ મિસર પહોંચ્યો. મિસરવાસીઓએ જોયું કે, સારાય એક ખૂબ રૂપાળી સ્ત્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િસરના કેટલાક અધિકારીઓએ પણ તેને જોઈ. તે અધિકારીઓ તે સ્ત્રીને ફારુનના ઘરમાં લઈ ગયા. અને તે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ાણ કર્યા કે, તે સ્ત્રી ખૂબ રૂપ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ફારુન ઇબ્રામ પ્રત્યે દયાળુ હતો કારણ કે તે સારાયનો ભાઈ છે એમ તેણે ભાળ્યું હતું. અને એ સ્ત્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ફારુન ઇબ્રામ સાથે સારું વત્ર્યો અને તેને ઘેટાં, બકરાં, ઢોરઢાંખર, ગધેડાઓ, ગુલામો અને ઊટ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ફારુને ઇબ્રામની પત્નીને રાખી તેથી યહોવાએ ફારુન અને તેના પરિવારના માંણસો પર ખરાબ બિમાંરીઓ ફેલ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ફારુને ઇબ્રામને બોલાવીને કહ્યું, “તેં માંરી સાથે બહુજ ખોટું કર્યું છે. તેં મને કેમ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, સારાય તારી પત્ની છે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ં એમ શા માંટે કહ્યું કે, ‘એ માંરી બહેન છે?’ મેં એને એટલા માંટે રાખી કે, તે માંરી પત્ન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હવે હું તને તારી પત્ની પાછી આપું છું તેને લઈ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ફારુને પોતાના પુરુષોને આજ્ઞા કરી કે, ઇબ્રામને મિસરની બહાર પહોંચાડી દો. આમ, ઇબ્રામ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એ તે જગ્યા છોડી. અને જે વસ્તુઓ પોતાની હતી તે પોતાની સાથે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ઇબ્રામને કહ્યું, “તું તારો દેશ, તારા સગાંસંબંધી, અને તારા પિતાના પરિવારને છોડી દે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ું તે દેશમાં ચાલ્યો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તને આશીર્વાદિત કરીશ. હું તને એક મહાન રાષ્ટ બનાવીશ. હું તારા નામને પ્રસિધ્ધ કરીશ. લોકો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દ્વારા બીજાને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લોકો તારું ભલું કરશે તે લોકોને હું આશીર્વાદ આપીશ. પરંતુ જેઓ તને શ્રાપ આપશે તેઓને હું શાપ દ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પરના બધા મનુષ્યોને આશીર્વાદ આપવા માંટે હું તારો ઉપયોગ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ઇબ્રામે યહોવાની આજ્ઞાનો સ્વીકાર કર્યો. તેણે હારાન છોડયું. અને લોત તેની સાથે ગયો. તે સમયે ઇબ્ર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 વર્ષ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ઉત્પત્તિ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