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ே அவைகளுக்குச் சீட்டுப்போட்டார்; அவருடைய கையே அதை அவைகளுக்கு அளவுநூலால் பகிர்ந்து கொடுத்தது; அவைகள் என்றைக்கும் அதைச் சுதந்தரித்துத் தலைமுறை தலைமுறையாக அதிலே சஞ்சரி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ே அவைகளுக்குச் சீட்டுப்போட்டார்; அவருடைய கையே அதை அவைகளுக்கு அளவுநூலால் பகிர்ந்து கொடுத்தது; அவைகள் என்றைக்கும் அதைச் சுதந்தரித்துத் தலைமுறை தலைமுறையாக அதிலே சஞ்சரி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ே, கேட்கிறதற்குக் கிட்டிவாருங்கள்; ஜனங்களே கவனியுங்கள்; பூமியும் அதின் நிறைவும், பூச்சக்கரமும் அதில் உற்பத்தியான யாவும் கேட்கக்கடவ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ே, கேட்கிறதற்குக் கிட்டிவாருங்கள்; ஜனங்களே கவனியுங்கள்; பூமியும் அதின் நிறைவும், பூச்சக்கரமும் அதில் உற்பத்தியான யாவும் கேட்கக்கடவ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ாதிகளின்மேலும் கர்த்தருடைய கடுங்கோபமும், அவர்களுடைய சகல சேனைகளின்மேலும் அவருடைய உக்கிரமும் மூளுகிறது; அவர்களைச் சங்காரத்துக்கு நியமித்து, கொலைக்கு ஒப்புக்கொட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ாதிகளின்மேலும் கர்த்தருடைய கடுங்கோபமும், அவர்களுடைய சகல சேனைகளின்மேலும் அவருடைய உக்கிரமும் மூளுகிறது; அவர்களைச் சங்காரத்துக்கு நியமித்து, கொலைக்கு ஒப்புக்கொட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ே கொலைசெய்யப்பட்டவர்கள் வெளியே எறியுண்டுகிடப்பார்கள்; அவர்களுடைய பிரேதங்கள் நாற்றமெடுக்கும்; அவர்களுடைய இரத்தத்தினாலே மலைகளும் கரைந்துப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ே கொலைசெய்யப்பட்டவர்கள் வெளியே எறியுண்டுகிடப்பார்கள்; அவர்களுடைய பிரேதங்கள் நாற்றமெடுக்கும்; அவர்களுடைய இரத்தத்தினாலே மலைகளும் கரைந்து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ின் சர்வசேனையும் கரைந்து, வானங்கள் புஸ்தகச்சுருளைப்போல் சுருட்டப்பட்டு, அவைகளின் சர்வசேனையும் திராட்சச்செடியின் இலைகள் உதிருகிறதுபோலவும், அத்திமரத்தின் காய்கள் உதிருகிறதுபோலவும் உதிர்ந்து விழ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ின் சர்வசேனையும் கரைந்து, வானங்கள் புஸ்தகச்சுருளைப்போல் சுருட்டப்பட்டு, அவைகளின் சர்வசேனையும் திராட்சச்செடியின் இலைகள் உதிருகிறதுபோலவும், அத்திமரத்தின் காய்கள் உதிருகிறதுபோலவும் உதிர்ந்து விழ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ில் என் பட்டயம் வெறிகொண்டது; இதோ ஏதோமின்மேலும், நான் சங்காரத்துக்கு நியமித்த ஜனத்தின் மேலும், அது நியாயஞ்செய்ய இறங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ில் என் பட்டயம் வெறிகொண்டது; இதோ ஏதோமின்மேலும், நான் சங்காரத்துக்கு நியமித்த ஜனத்தின் மேலும், அது நியாயஞ்செய்ய இறங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ஸ்றாவிலே கர்த்தருக்கு ஒரு யாகமும், ஏதோம் தேசத்திலே மகாசங்காரமும் உண்டு; கர்த்தருடைய பட்டயம் இரத்தத்தில் திருப்தியாகி, நிணத்தினால் பூரிக்கின்றது; ஆட்டுக்குட்டிகள் கடாக்களுடைய இரத்தத்தினாலும், ஆட்டுக்கடாக்களுடைய குண்டிக்காய்களின் கொழுப்பினாலும் திருப்திய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ஸ்றாவிலே கர்த்தருக்கு ஒரு யாகமும், ஏதோம் தேசத்திலே மகாசங்காரமும் உண்டு; கர்த்தருடைய பட்டயம் இரத்தத்தில் திருப்தியாகி, நிணத்தினால் பூரிக்கின்றது; ஆட்டுக்குட்டிகள் கடாக்களுடைய இரத்தத்தினாலும், ஆட்டுக்கடாக்களுடைய குண்டிக்காய்களின் கொழுப்பினாலும் திருப்திய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ோடே காண்டாமிருகங்களும், ரிஷபங்களோடே காளைகளும் வந்து மடியும், அவர்கள் தேசம் இரத்தவெறிகொண்டு அவர்கள் மண் நிணத்தினால் கொழுத்துப்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ோடே காண்டாமிருகங்களும், ரிஷபங்களோடே காளைகளும் வந்து மடியும், அவர்கள் தேசம் இரத்தவெறிகொண்டு அவர்கள் மண் நிணத்தினால் கொழுத்துப்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கர்த்தர் பழிவாங்கும் நாள், சீயோனுடைய வழக்கினிமித்தம் பதிலளிக்கும் வருஷ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ஆறுகள் பிசினாகவும், அதின் மண் கந்தகமாகவும் மாறி, அதின் நிலம் எரிகிற கீலாய்ப்ப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வும் பகலும் அது அவியாது; அதின் புகை என்றென்றைக்கும் எழும்பும்; தலைமுறை தலைமுறையாக அது பாழாயிருக்கும், சதாகாலம் சதாகாலமாக அதை ஒருவரும் கடந்துபோவ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வும் பகலும் அது அவியாது; அதின் புகை என்றென்றைக்கும் எழும்பும்; தலைமுறை தலைமுறையாக அது பாழாயிருக்கும், சதாகாலம் சதாகாலமாக அதை ஒருவரும் கடந்துபோவ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ரையும் முள்ளம்பன்றியும் அதைச் சுதந்தரிக்கும், ஆந்தையும் காக்கையும் அதிலே குடியிருக்கும்; அதின்மேல் வெட்டவெளியின் நூலையும், வெறுமையின் தூக்கையும் பிடிப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ரையும் முள்ளம்பன்றியும் அதைச் சுதந்தரிக்கும், ஆந்தையும் காக்கையும் அதிலே குடியிருக்கும்; அதின்மேல் வெட்டவெளியின் நூலையும், வெறுமையின் தூக்கையும் பிடிப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்யபாரம்பண்ணின அதின் மேன்மக்களை அழைத்தால், அங்கே அவர்களில் ஒருவரும் இரார்கள்; அதின் பிரபுக்கள் அனைவரும் இல்லாமற்போ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அரமனைகளில் முட்செடிகளும், அதின் கோட்டைகளில் காஞ்சொறிகளும் முட்பூண்டுகளும் முளைக்கும்; அது வலுசர்ப்பங்களின் தாபரமும், கோட்டான்களின் மாளிகையும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அரமனைகளில் முட்செடிகளும், அதின் கோட்டைகளில் காஞ்சொறிகளும் முட்பூண்டுகளும் முளைக்கும்; அது வலுசர்ப்பங்களின் தாபரமும், கோட்டான்களின் மாளிகையும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காட்டுமிருகங்களும் ஓரிகளும் ஒன்றையொன்று சந்தித்துகாட்டாட்டைக் காட்டாடு கூப்பிடும்; அங்கே சாக்குருவிகளும் தங்கி, இளைப்பாறும் இடத்தைக் கண்டடை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காட்டுமிருகங்களும் ஓரிகளும் ஒன்றையொன்று சந்தித்துகாட்டாட்டைக் காட்டாடு கூப்பிடும்; அங்கே சாக்குருவிகளும் தங்கி, இளைப்பாறும் இடத்தைக் கண்டடைய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 வல்லூறும் கூடுகட்டி, முட்டையிட்டு, குஞ்சுபொரித்து, அவைகளைத் தன் நிழலிலே கூட்டிக்கொள்ளும்; அங்கே கூளிகளும் ஜோடுஜோடாகச் சேர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 வல்லூறும் கூடுகட்டி, முட்டையிட்டு, குஞ்சுபொரித்து, அவைகளைத் தன் நிழலிலே கூட்டிக்கொள்ளும்; அங்கே கூளிகளும் ஜோடுஜோடாகச் சேர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புஸ்தகத்திலேதேடி வாசியுங்கள்; இவைகளில் ஒன்றும் குறையாது; இவைகளில் ஒன்றும் ஜோடில்லாதிராது; அவருடைய வாய் இதைச் சொல்லிற்று; அவருடைய ஆவி இவைகளைச் சேர்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புஸ்தகத்திலேதேடி வாசியுங்கள்; இவைகளில் ஒன்றும் குறையாது; இவைகளில் ஒன்றும் ஜோடில்லாதிராது; அவருடைய வாய் இதைச் சொல்லிற்று; அவருடைய ஆவி இவைகளைச் சேர்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ತನೇ ಅವುಗಳಿಗೋಸ್ಕರ ಚೀಟು ಹಾಕಿದ್ದಾನೆ, ಆತನ ಕೈಯೇ ಅದನ್ನು ಗೆರೆ ಎಳೆದು ಅವರಿಗೆ ಹಂಚಿ ಕೊಟ್ಟಿದೆ. ಅವ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ಂತರಕ್ಕೂ ವಶಮಾಡಿ ಕೊಳ್ಳುವವು. ಅವು ತಲತಲಾಂತರಕ್ಕೂ ಅದರಲ್ಲಿ ವಾಸವಾಗ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ಜನಾಂಗಗಳೇ, ಕೇಳುವದಕ್ಕೆ ಹತ್ತಿರ ಬನ್ನಿರಿ; ಜನಗಳೇ ಕಿವಿಗೊಡಿರಿ, ಭೂಮಿ ಯೂ ಅದರಲ್ಲಿನ ಸಮಸ್ತವೂ ಲೋಕವೂ ಅದರ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ಟ್ಟುವಳಿಯೂ ಕ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ಸಕಲ ಜನಾಂಗಗಳ ಮೇಲೆ ಕೋಪಮಾಡಿ ಅವುಗಳ ಎಲ್ಲಾ ಸೈನ್ಯಗಳ ಮೇಲೆ ರೋಷಗೊಂಡು ಅವರನ್ನು ಕೊಲೆಗೆ ಈಡು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ಪೂರ್ಣವಾಗಿ ನಾಶ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ಲ್ಲಿ ಕೊಂದುಹಾಕಲ್ಪಟ್ಟವರು ಬಿಸಾಡಲ್ಪಡು ವರು. ಅವರ ಹೆಣಗಳ ದುರ್ವಾಸನೆಯು ಮೇಲಕ್ಕೆ ಏರುವದು.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ಪ್ರವಾಹದಿಂದ ಪರ್ವತಗಳು ಕರಗಿಹೋ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ಕಾಶದ ಸೈನ್ಯವೆಲ್ಲಾ ಗತಿಸಿ ಹೋಗುವದು. ಆಕಾಶಮಂಡಲವು ಸುರುಳಿಯಂತೆ ಸುತ್ತಿಕೊಳ್ಳುವದು, ದ್ರಾಕ್ಷೆಯ ಎಲೆ ಒಣ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ಡದಿಂದ ಬೀಳುವಂತೆಯೂ ಅಂಜೂರ ಮರದಿಂದ ತರಗು ಉದುರುವ ಹಾಗೂ ಅವುಗಳ ಸೈನ್ಯವೆಲ್ಲಾ ಬಾಡಿ ಕೆಳಗೆ ಬೀಳ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ಖಡ್ಗವು ಪರಲೋಕದಲ್ಲಿ ರೋಷ ಪಾನಮಾಡುವದು; ಇಗೋ, ಅದು ಎದೋ ಮಿನ ಮತ್ತು ನಾನು ಶಪಿಸಿದ ಜನರ ಮೇಲೆ ನ್ಯ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ಿಸುವದಕ್ಕಾಗಿ ಕೆಳಗೆ ಇಳಿದು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 ಖಡ್ಗವು ರಕ್ತದಿಂದ ತುಂಬಿದೆ; ಅದು ಕುರಿಹೋತಗಳ ರಕ್ತದಿಂದಲೂ ಟಗರುಗಳ ಮೂತ್ರಪಿಂಡದ ಕೊಬ್ಬಿ ನ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ಷ್ಟಿಯಾಯಿತು; ಯಾಕಂದರೆ ಕರ್ತನು ಬೊಚ್ರದಲ್ಲಿ ಬಲಿಯನ್ನೂ ಎದೋಮಿನ ದೇಶದಲ್ಲಿ ದೊಡ್ಡ ಕೊಲೆಯನ್ನೂ ಉಂಟು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ಾಡು ಕೋಣಗಳು ಅವುಗಳ ಸಂಗಡಲೂ ಎತ್ತುಗಳು ಹೋರಿ ಗಳ ಸಂಗಡಲೂ ಬೀಳುವವು; ಅವರ ದೇಶವು ರಕ್ತ ದಿಂದ ನೆನೆಯುವದು, ಅವರ ಧೂ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ಬ್ಬಿನಿಂದ ಪುಷ್ಟಿಯಾಗುವದ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ಏಕಂದರೆ ಅದು ಕರ್ತನು ಮುಯ್ಯಿ ತೀರಿಸುವ ದಿನವಾಗಿದೆ; ಚೀಯೋನಿನ ವ್ಯಾಜ್ಯದಲ್ಲಿ ದಂಡನೆ ವಿಧಿಸತಕ್ಕ ವರುಷವು ಒದ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ಪ್ರವಾಹಗಳು ಇಳಿಜಾರಾಗಿ ಮಾರ್ಪಡುವದೂ; ಅದರ ದೂಳು ಗಂಧಕವಾಗುವದು; ದೇಶವು ಉರಿ ಯುವ ಇಳಿಜಾರು ಪ್ರದೇಶ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ು ರಾತ್ರಿಯಲ್ಲಾದರೂ ಇಲ್ಲವೆ ಹಗಲಿನಲ್ಲಾದರೂ ಆರು ವದಿಲ್ಲ; ಅದರ ಹೊಗೆಯು ನಿರಂತರವಾಗಿ ಏಳುತ್ತಿರು ವದು;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ತಲಾಂತರಕ್ಕೂ ಹಾಳಾಗಿ ಬಿದ್ದಿರು ವದು; ಅದನ್ನು ಎಂದೆಂದಿಗೂ ಯಾರೂ ಹಾದು ಹೋಗ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ಬಕ ಪಕ್ಷಿಯು ಮತ್ತು ಮುಳ್ಳು ಹಂದಿಯು ಅದನ್ನು ಆವರಿಸಿಕೊಳ್ಳುವವು; ಗೂಬೆ ಮತ್ತು ಕಾಗೆಗಳು ಸಹ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ಿಸುವವು; ಗಲಿಬಿಲಿ ಯೆಂಬ ನೂಲನ್ನು ಶೂನ್ಯವೆಂಬ ಗಟ್ಟಿ ತೂಕವನ್ನು ಆತನು ಅದರ ಮೇಲೆ ಎಳೆ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 ರಾಜ್ಯಕ್ಕೆ ಪ್ರಮುಖರನ್ನು ಕರೆಯುವರು; ಆದರೆ ಅಲ್ಲಿ ಯಾರೂ ಇರುವದಿಲ್ಲ; (ಅದರ) ಅವಳ ಪ್ರಭುಗಳು ಇಲ್ಲದಂತ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ಳ ಅರಮನೆಗಳಲ್ಲಿ ಮುಳ್ಳುಗಳು ಬೆಳೆಯುವವು; ಅವಳ ಕೋಟೆಗಳಲ್ಲಿ ತುರುಚಿಯೂ ದತ್ತೂರಿಯೂ ಇರುವವು; ಅದು (ಉಷ್ಟ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ಕ್ಷಿಗಳ) ಸರ್ಪಗಳ ನಿವಾಸವೂ ಗೂಬೆಗಳಿಗೆ ಸ್ಥಾನವೂ ಆ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ರುಭೂಮಿಯ ಕಾಡು ಮೃಗಗಳು ಸಹ ದ್ವೀಪದ ಕಾಡುಮೃಗಗಳೊಂದಿಗೆ ಸಂಧಿಸುವವು; ದೆವ್ವವು ತನ್ನ ಜೊತೆಯನ್ನು ಕೂಗು ವದು;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ೀರುಗೂಬೆಯು ಸಹ ವಿಶ್ರಮಿಸಿಕೊಂಡು ಉಪಶಮನ ಸ್ಥಳವನ್ನು ಕಂಡುಕೊಳ್ಳ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ೊಡ್ಡ ಗೂಬೆಯು ಅಲ್ಲಿ ಗೂಡನ್ನು ಮಾಡಿಕೊಂಡು ಮೊಟ್ಟೆ ಯಿಟ್ಟು ಮರಿ ಮಾಡಿ ಅವುಗಳನ್ನು ತನ್ನ ನೆರಳಿನಲ್ಲಿ ಕೂಡಿಸ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 ಹದ್ದುಗಳಲ್ಲಿ ಪ್ರತಿಯೊಂದು ತಮ್ಮ ಜೊತೆಜೊತೆಯಾಗಿ ಕೂಡಿಕೊಳ್ಳ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 ಪುಸ್ತಕದಲ್ಲಿ ನೀವು ಹುಡುಕಿ ಓದಿರಿ; ಇವು ಗಳಲ್ಲಿ ಒಂದಾದರೂ ತಪ್ಪದು, ಜೊತೆಯಿಲ್ಲದೆ ಒಂದೂ ಇಲ್ಲ;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ಯಿಯೇ ಅದನ್ನು ಆಜ್ಞಾಪಿ ಸಿತು; ಆತನ ಆತ್ಮವೇ ಅವುಗಳನ್ನು ಒಟ್ಟುಗೂಡಿಸ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2026-10-21T02:58:39Z</dcterms:created>
  <dcterms:modified xsi:type="dcterms:W3CDTF">2026-10-21T02:58:39Z</dcterms:modified>
  <dc:title>ಯೆಶಾಯನು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