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ன்மலையா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ாக்கும்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மாட்சிமை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க்கு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– 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றகுகளின் நிழல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றைய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வரே என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– 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ெலவீன நே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ா என் பெலன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ற்கும்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– 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உயிருள்ள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ுகழ்ந்து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நீர் செய்த நன்ம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யே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2026-10-31T23:07:02Z</dcterms:created>
  <dcterms:modified xsi:type="dcterms:W3CDTF">2026-10-31T23:07:02Z</dcterms:modified>
  <dc:title>துதிப் பாடல்கள் : 835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