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யாக்கோபுடைய மேன்மையை வெறுத்து, அவனுடைய அரமனைகளைப் பகைக்கிறேன்; நான் நகரத்தையும் அதின் நிறைவையும் ஒப்புக்கொடுத்துவிடுவேன் என்று கர்த்தராகிய ஆண்டவர் தம்முடைய ஜீவனைக் கொண்டு ஆணையிட்டார் என்பதைச் சேனைகளின் தேவனாகிய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யாக்கோபுடைய மேன்மையை வெறுத்து, அவனுடைய அரமனைகளைப் பகைக்கிறேன்; நான் நகரத்தையும் அதின் நிறைவையும் ஒப்புக்கொடுத்துவிடுவேன் என்று கர்த்தராகிய ஆண்டவர் தம்முடைய ஜீவனைக் கொண்டு ஆணையிட்டார் என்பதைச் சேனைகளின் தேவனாகிய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யாக்கோபுடைய மேன்மையை வெறுத்து, அவனுடைய அரமனைகளைப் பகைக்கிறேன்; நான் நகரத்தையும் அதின் நிறைவையும் ஒப்புக்கொடுத்துவிடுவேன் என்று கர்த்தராகிய ஆண்டவர் தம்முடைய ஜீவனைக் கொண்டு ஆணையிட்டார் என்பதைச் சேனைகளின் தேவனாகிய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 வீட்டிலே பத்துப்பேர் மீதியாயிருந்தாலும் அவர்கள் செத்துப்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இனத்தானாவது, பிரேதத்தைத் தகிக்கிறவனாவது எலும்புகளை வீட்டிலிருந்துவெளியேகொண்டுபோகும்படிக்கு, அவைகளை எடுத்து வீட்டின் உட்புறத்திலே இருக்கிறவனை நோக்கி: உன்னிடத்தில் இன்னும் யாராயினும் உண்டோ என்று கேட்பான், அவன் இல்லையென்பான்; அப்பொழுது இவன்: நீ மெளனமாயிரு; கர்த்தருடைய நாமத்தைச் சொல்லலாகாது என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இனத்தானாவது, பிரேதத்தைத் தகிக்கிறவனாவது எலும்புகளை வீட்டிலிருந்துவெளியேகொண்டுபோகும்படிக்கு, அவைகளை எடுத்து வீட்டின் உட்புறத்திலே இருக்கிறவனை நோக்கி: உன்னிடத்தில் இன்னும் யாராயினும் உண்டோ என்று கேட்பான், அவன் இல்லையென்பான்; அப்பொழுது இவன்: நீ மெளனமாயிரு; கர்த்தருடைய நாமத்தைச் சொல்லலாகாது என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இனத்தானாவது, பிரேதத்தைத் தகிக்கிறவனாவது எலும்புகளை வீட்டிலிருந்துவெளியேகொண்டுபோகும்படிக்கு, அவைகளை எடுத்து வீட்டின் உட்புறத்திலே இருக்கிறவனை நோக்கி: உன்னிடத்தில் இன்னும் யாராயினும் உண்டோ என்று கேட்பான், அவன் இல்லையென்பான்; அப்பொழுது இவன்: நீ மெளனமாயிரு; கர்த்தருடைய நாமத்தைச் சொல்லலாகாது என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இனத்தானாவது, பிரேதத்தைத் தகிக்கிறவனாவது எலும்புகளை வீட்டிலிருந்துவெளியேகொண்டுபோகும்படிக்கு, அவைகளை எடுத்து வீட்டின் உட்புறத்திலே இருக்கிறவனை நோக்கி: உன்னிடத்தில் இன்னும் யாராயினும் உண்டோ என்று கேட்பான், அவன் இல்லையென்பான்; அப்பொழுது இவன்: நீ மெளனமாயிரு; கர்த்தருடைய நாமத்தைச் சொல்லலாகாது என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 கர்த்தர் கட்டளையிட்டிருக்கிறார்; பெரிய வீட்டைத் திறப்புகள் உண்டாகவும், சிறிய வீடுகள் உண்டாகவும் அட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கன்மலையின்மேல் குதிரைகள் ஓடுமோ? அங்கே ஒருவன் மாடுகளால் உழுவானோ? நியாயத்தை நஞ்சாகவும், நீதியின் கனியை எட்டியாகவும் மாற்றி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கன்மலையின்மேல் குதிரைகள் ஓடுமோ? அங்கே ஒருவன் மாடுகளால் உழுவானோ? நியாயத்தை நஞ்சாகவும், நீதியின் கனியை எட்டியாகவும் மாற்றி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எங்கள் பலத்தினாலே எங்களுக்குக் கொம்புகளை உண்டாக்கிக்கொள்ளவில்லையோ என்று சொல்லி வீண்காரியத்தில் மகிழ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எங்கள் பலத்தினாலே எங்களுக்குக் கொம்புகளை உண்டாக்கிக்கொள்ளவில்லையோ என்று சொல்லி வீண்காரியத்தில் மகிழ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வம்சத்தாரே, இதோ நான் ஒரு ஜாதியை உங்களுக்கு விரோதமாக எழுப்புவேன்; அவர்கள் ஆமாத்துக்குள் பிரவேசிக்கிற வழிதொடங்கிச் சமனான நாட்டின் ஆறுமட்டாக உங்களை ஒடுக்குவார்கள் என்று சேனைகளின் தேவனாகிய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வம்சத்தாரே, இதோ நான் ஒரு ஜாதியை உங்களுக்கு விரோதமாக எழுப்புவேன்; அவர்கள் ஆமாத்துக்குள் பிரவேசிக்கிற வழிதொடங்கிச் சமனான நாட்டின் ஆறுமட்டாக உங்களை ஒடுக்குவார்கள் என்று சேனைகள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நிர்விசாரமாயிருக்கிறவர்களும் சமாரியாவின் பர்வதத்தை நம்பிக்கொண்டிருக்கிறவர்களும் ஜாதிகளின் தலைமையென்னப்பட்டு, இஸ்ரவேல் வம்சத்தார் தேடிவருகிறவர்களுமாகிய உங்களுக்கு ஐயோ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நிர்விசாரமாயிருக்கிறவர்களும் சமாரியாவின் பர்வதத்தை நம்பிக்கொண்டிருக்கிறவர்களும் ஜாதிகளின் தலைமையென்னப்பட்டு, இஸ்ரவேல் வம்சத்தார் தேடிவருகிறவர்களுமாகிய உங்களுக்கு ஐயோ!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ல்னேமட்டும் சென்று, அவ்விடத்திலிருந்து ஆமாத் என்னும் பெரிய பட்டணத்துக்குப் போய், பெலிஸ்தருடைய காத் பட்டணத்துக்கு இறங்கி, அவைகள் இந்த ராஜ்யங்களைப்பார்க்கிலும் நல்லவைகளோ என்றும், அவைகளின் எல்லைகள் உங்கள் எல்லைகளைப்பார்க்கிலும் விஸ்தாரமானவைகளோ என்றும் ப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ல்னேமட்டும் சென்று, அவ்விடத்திலிருந்து ஆமாத் என்னும் பெரிய பட்டணத்துக்குப் போய், பெலிஸ்தருடைய காத் பட்டணத்துக்கு இறங்கி, அவைகள் இந்த ராஜ்யங்களைப்பார்க்கிலும் நல்லவைகளோ என்றும், அவைகளின் எல்லைகள் உங்கள் எல்லைகளைப்பார்க்கிலும் விஸ்தாரமானவைகளோ என்றும் ப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ல்னேமட்டும் சென்று, அவ்விடத்திலிருந்து ஆமாத் என்னும் பெரிய பட்டணத்துக்குப் போய், பெலிஸ்தருடைய காத் பட்டணத்துக்கு இறங்கி, அவைகள் இந்த ராஜ்யங்களைப்பார்க்கிலும் நல்லவைகளோ என்றும், அவைகளின் எல்லைகள் உங்கள் எல்லைகளைப்பார்க்கிலும் விஸ்தாரமானவைகளோ என்றும் ப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ுநாள் தூரமென்றெண்ணிக் கொடுமையின் ஆசனம் கிட்டிவரும்படி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ந்தக் கட்டில்களில் படுத்துக்கொண்டு, தங்கள் மஞ்சங்களின்மேல் சவுக்கியமாய்ச் சயனித்து, மந்தையிலுள்ள ஆட்டுக்குட்டிகளையும், மாட்டுத்தொழுவத்திலுள்ள கன்றுக்குட்டிகளையும் தி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ந்தக் கட்டில்களில் படுத்துக்கொண்டு, தங்கள் மஞ்சங்களின்மேல் சவுக்கியமாய்ச் சயனித்து, மந்தையிலுள்ள ஆட்டுக்குட்டிகளையும், மாட்டுத்தொழுவத்திலுள்ள கன்றுக்குட்டிகளையும் தின்ற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ந்தக் கட்டில்களில் படுத்துக்கொண்டு, தங்கள் மஞ்சங்களின்மேல் சவுக்கியமாய்ச் சயனித்து, மந்தையிலுள்ள ஆட்டுக்குட்டிகளையும், மாட்டுத்தொழுவத்திலுள்ள கன்றுக்குட்டிகளையும் தின்ற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புரை வாசித்துப் பாடி, தாவீதைப்போல் கீதவாத்தியங்களைத் தங்களுக்கு உண்டு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ரிய பாத்திரங்களில் மதுபானத்தைக் குடித்து, சிறந்த பரிமளதைலங்களைப் பூசிக்கொள்ளுகிறார்கள்; ஆனாலும் யோசேப்புக்கு நேரிட்ட ஆபத்துக்குக் கவலைப்படாமற்போ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ரிய பாத்திரங்களில் மதுபானத்தைக் குடித்து, சிறந்த பரிமளதைலங்களைப் பூசிக்கொள்ளுகிறார்கள்; ஆனாலும் யோசேப்புக்கு நேரிட்ட ஆபத்துக்குக் கவலைப்படாமற்போ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அவர்கள் சிறையிருப்புக்குப் போகிறவர்களின் முன்னணியிலே போவார்கள்; இப்படியே செல்வமாய்ச் சயனித்தவர்களின் விருந்துகொண்டாடல் நின்று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அவர்கள் சிறையிருப்புக்குப் போகிறவர்களின் முன்னணியிலே போவார்கள்; இப்படியே செல்வமாய்ச் சயனித்தவர்களின் விருந்துகொண்டாடல் நின்றுபோ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ായ കർത്താവു തന്നെച്ചൊല്ലി സത്യം ചെയ്തിരിക്കുന്നു എന്നു സൈന്യങ്ങളുടെ ദൈവമായ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: ഞാൻ യാക്കോബിന്റെ ഗർവ്വത്തെ വെറുത്തു അവന്റെ അരമനകളെ ദ്വേഷിക്കുന്നു; ഞാൻ പട്ട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ുള്ളതൊക്കെയും ഏല്പിച്ചുകൊ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ഒരു വീട്ടിൽ പത്തു പുരുഷന്മാർ ശേഷിച്ചിരുന്നാലും അവർ മ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രു മനുഷ്യന്റെ ചാർച്ചക്കാരൻ, അവനെ ദഹിപ്പിക്കേണ്ടുന്നവൻ തന്നേ, അവന്റെ അസ്ഥികളെ വീട്ട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േണ്ടതിന്നു അവനെ ചുമന്നുകൊണ്ടു പോകുമ്പോൾ അവൻ വീട്ടിന്റെ അകത്തെ മൂലയിൽ ഇരിക്കുന്നവനോടു: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ഇനി വല്ലവരും ഉണ്ടോ? എന്നു ചോദിക്കുന്നതിന്നു അവൻ: ആരുമില്ല എന്നു പറഞ്ഞാൽ അവൻ: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െ കീർത്തിച്ചുകൂടായ്കയാൽ നീ മിണ്ടാതിരിക്ക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കല്പിച്ചിട്ടു വലിയ വീടു ഇടിഞ്ഞും ചെറിയ വീടു പിളർന്നും തകർ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ുതിര പാറമേൽ ഓടുമോ? അവിടെ കാളയെ പൂട്ടു ഉഴുമോ? എന്നാൽ നിങ്ങൾ ന്യായത്തെ നഞ്ചായും നീതിഫ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ഞ്ഞിരമായും മാറ്റ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മിത്ഥ്യാവസ്തുവിൽ സന്തോഷിച്ചുംകൊണ്ടു: സ്വന്തശക്തിയാൽ ഞങ്ങൾ പ്രാബല്യം പ്രാപിച്ചിട്ടില്ല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യിസ്രായേൽഗൃഹമേ, ഞാൻ നിങ്ങളുടെ നേരെ ഒരു ജാതിയെ എഴുന്നേല്പിക്കും; അവർ ഹമാത്തിലേ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േശനംമുതൽ അരാബയിലെ തോടുവരെ നിങ്ങളെ ഞെരുക്കും എന്നു സൈന്യങ്ങളുടെ ദൈവമായ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ീയോനിൽ സ്വൈരികളായി ശമർയ്യാപർവ്വതത്തിൽ നിർഭയരായി ജാതികളിൽ പ്രധാനമായതിൽ ശ്രേഷ്ഠന്മാ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ം വന്നു ചേരുന്നവരായുള്ളോരേ, നിങ്ങൾ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കല്നെക്കു ചെന്നു നോക്കുവിൻ; അവിടെ നിന്നു മഹതിയായ ഹമാത്തിലേക്കു പോകുവിൻ; ഫെലിസ്ത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ത്തിലേക്കു ചെല്ലുവിൻ; അവ ഈ രാജ്യങ്ങളെക്കാൾ നല്ലവയോ? അവയുടെ ദേശം നിങ്ങളുടെ ദേശത്ത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സ്താരമുള്ളത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ൾ ദുർദ്ദിവസം അകറ്റിവെക്കുകയും സാഹസത്തിന്റെ ഇരിപ്പിടം അടുപ്പ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ആനക്കൊമ്പു കൊണ്ടുള്ള കട്ടിലുകളിന്മേൽ ചാരിയിരിക്കയും നിങ്ങളുടെ ശയ്യകളിന്മേൽ നിവിർ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യും ആട്ടിൻ കൂട്ടത്തിൽനിന്നു കുഞ്ഞാടുകളെയും തൊഴുത്തിൽനിന്നു പശുക്കിടാക്കളെയും തിന്ന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വീണാനാദത്തോടെ വ്യർത്ഥസംഗീതം ചെയ്തു ദാവീദ് എന്നപോലെ വാദിത്രങ്ങളെ ഉ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കലശങ്ങളിൽ വീഞ്ഞു കുടിക്കയും വിശേഷതൈലം പൂശുകയും ചെയ്യുന്നു; യോസേഫിന്റെ കേടി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സനിക്ക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അവർ ഇപ്പോൾ പ്രവാസികളിൽ മുമ്പരായി പ്രവാസത്തിലേക്കു പോകും; നിവിർന്നു കിടക്കു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യപാനഘോഷം തീർ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2026-10-21T01:59:08Z</dcterms:created>
  <dcterms:modified xsi:type="dcterms:W3CDTF">2026-10-21T01:59:08Z</dcterms:modified>
  <dc:title>ആമോസ്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