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46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let us join our friends above 
That have obtained the prize, 
And on the eagle wings of love 
To joy celestial ris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et all the saints terrestrial sing 
With those to glory gone ; 
For all the servants of our King, 
In earth and heaven, are on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e family, we dwell in Him, 
One Church, above, beneath, 
Though now divided by the stream, 
The narrow stream of death ;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ne army of the living God, 
To His command we bow; 
Part of His host hath crossed the flood, 
And part is crossing now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ur spirits too shall quickly join 
Like theirs with glory crowned, 
And shout to see our Captain's sign, 
To hear His trumpet sound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Oh that we now might grasp our Guide !
Oh that the word were given ! 
Come, Lord of Hosts, the waves divide, 
And land us all in heave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2026-09-16T19:52:13Z</dcterms:created>
  <dcterms:modified xsi:type="dcterms:W3CDTF">2026-09-16T19:52:13Z</dcterms:modified>
  <dc:title>Hymn : 1004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