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presProps" Target="presProps.xml"/>
  <Relationship Id="rId94" Type="http://schemas.openxmlformats.org/officeDocument/2006/relationships/viewProps" Target="viewProps.xml"/>
  <Relationship Id="rId9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எனக்கு எழுதின காரியங்களைக்குறித்து நான் எழுதுகிறதென்னவென்றால், ஸ்திரீயைத் தொடாமலிருக்கிறது மனுஷனுக்கு நல்ல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எனக்கு எழுதின காரியங்களைக்குறித்து நான் எழுதுகிறதென்னவென்றால், ஸ்திரீயைத் தொடாமலிருக்கிறது மனுஷனுக்கு நல்ல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ிலும் வேசித்தனம் இராதபடிக்கு அவனவன் தன் சொந்த மனைவியையும், அவனவன் தன் சொந்தப் புருஷனையும் உடையவர்களாயிருக்க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ிலும் வேசித்தனம் இராதபடிக்கு அவனவன் தன் சொந்த மனைவியையும், அவனவன் தன் சொந்தப் புருஷனையும் உடையவர்களாயிருக்க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ுருஷன் தன் மனைவிக்குச் செய்யவேண்டிய கடமையைச் செய்யக்கடவன்; அப்படியே மனைவியும் தன் புருஷனுக்குச் செய்யக்கடவ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ுருஷன் தன் மனைவிக்குச் செய்யவேண்டிய கடமையைச் செய்யக்கடவன்; அப்படியே மனைவியும் தன் புருஷனுக்குச் செய்யக்கடவ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தை நான் உங்களைக் கண்ணியில் அகப்படுத்தவேண்டுமென்று சொல்லாமல், உங்களுக்குத் தகுதியாயிருக்குமென்றும், நீங்கள் கவலையில்லாமல் கர்த்தரைப் பற்றிக்கொண்டிருக்கவேண்டுமென்றும், உங்கள் சுயபிரயோஜனத்துக்காகவே சொல்லு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தை நான் உங்களைக் கண்ணியில் அகப்படுத்தவேண்டுமென்று சொல்லாமல், உங்களுக்குத் தகுதியாயிருக்குமென்றும், நீங்கள் கவலையில்லாமல் கர்த்தரைப் பற்றிக்கொண்டிருக்கவேண்டுமென்றும், உங்கள் சுயபிரயோஜனத்துக்காகவே சொல்லு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தை நான் உங்களைக் கண்ணியில் அகப்படுத்தவேண்டுமென்று சொல்லாமல், உங்களுக்குத் தகுதியாயிருக்குமென்றும், நீங்கள் கவலையில்லாமல் கர்த்தரைப் பற்றிக்கொண்டிருக்கவேண்டுமென்றும், உங்கள் சுயபிரயோஜனத்துக்காகவே சொல்லுகி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ிலும் ஒருவன் தன் புத்திரியின் கன்னிகைப்பருவம் கடந்துபோனதினாலே, அவள் விவாகம் பண்ணாமலிருப்பது அவளுக்குத் தகுதியல்லவென்றும், அவள் விவாகம்பண்ணுவது அவசியமென்றும் நினைத்தால், அவன் தன் மனதின்படி செய்யக்கடவன்; அது பாவமல்ல, விவாகம்பண்ணட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ிலும் ஒருவன் தன் புத்திரியின் கன்னிகைப்பருவம் கடந்துபோனதினாலே, அவள் விவாகம் பண்ணாமலிருப்பது அவளுக்குத் தகுதியல்லவென்றும், அவள் விவாகம்பண்ணுவது அவசியமென்றும் நினைத்தால், அவன் தன் மனதின்படி செய்யக்கடவன்; அது பாவமல்ல, விவாகம்பண்ணட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ிலும் ஒருவன் தன் புத்திரியின் கன்னிகைப்பருவம் கடந்துபோனதினாலே, அவள் விவாகம் பண்ணாமலிருப்பது அவளுக்குத் தகுதியல்லவென்றும், அவள் விவாகம்பண்ணுவது அவசியமென்றும் நினைத்தால், அவன் தன் மனதின்படி செய்யக்கடவன்; அது பாவமல்ல, விவாகம்பண்ணட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ஆயினும் அதற்கு அவசியத்தைக்காணாமல், தன் இருதயத்திலே உறுதியுள்ளவனாயும், சுயசித்தத்தின்படி செய்ய அதிகாரமுள்ளவனாயுமிருந்து, தன் புத்திரியின் கன்னிப்பருவத்தைக் காக்கவேண்டுமென்று தன் இருதயத்தில் தீர்மானிக்கிறவன் நன்மைசெய்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ஆயினும் அதற்கு அவசியத்தைக்காணாமல், தன் இருதயத்திலே உறுதியுள்ளவனாயும், சுயசித்தத்தின்படி செய்ய அதிகாரமுள்ளவனாயுமிருந்து, தன் புத்திரியின் கன்னிப்பருவத்தைக் காக்கவேண்டுமென்று தன் இருதயத்தில் தீர்மானிக்கிறவன் நன்மைசெய்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ஆயினும் அதற்கு அவசியத்தைக்காணாமல், தன் இருதயத்திலே உறுதியுள்ளவனாயும், சுயசித்தத்தின்படி செய்ய அதிகாரமுள்ளவனாயுமிருந்து, தன் புத்திரியின் கன்னிப்பருவத்தைக் காக்கவேண்டுமென்று தன் இருதயத்தில் தீர்மானிக்கிறவன் நன்மைசெய்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ப்படியிருக்க, அவளை விவாகம்பணணிக் கொடுக்கிறவனும் நன்மைசெய்கிறான்; கொடாமலிருக்கிறவனும் அதிக நன்மைசெய்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ப்படியிருக்க, அவளை விவாகம்பணணிக் கொடுக்கிறவனும் நன்மைசெய்கிறான்; கொடாமலிருக்கிறவனும் அதிக நன்மைசெய்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னைவியானவள் தன் புருஷன் உயிரோடிருக்குங்காலமளவும் பிரமாணத்தினால் கட்டப்பட்டிருக்கிறாள்; தன் புருஷன் மரித்தபின்பு தனக்கு இஷ்டமானவனாயும் கர்த்தருக்குட்பட்டவனாயுமிருக்கிற எவனையாகிலும் விவாகம்பண்ணிக்கொள்ள விடுதலையாயிருக்கிற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னைவியானவள் தன் புருஷன் உயிரோடிருக்குங்காலமளவும் பிரமாணத்தினால் கட்டப்பட்டிருக்கிறாள்; தன் புருஷன் மரித்தபின்பு தனக்கு இஷ்டமானவனாயும் கர்த்தருக்குட்பட்டவனாயுமிருக்கிற எவனையாகிலும் விவாகம்பண்ணிக்கொள்ள விடுதலையாயிருக்கிற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னைவியானவள் தன் புருஷன் உயிரோடிருக்குங்காலமளவும் பிரமாணத்தினால் கட்டப்பட்டிருக்கிறாள்; தன் புருஷன் மரித்தபின்பு தனக்கு இஷ்டமானவனாயும் கர்த்தருக்குட்பட்டவனாயுமிருக்கிற எவனையாகிலும் விவாகம்பண்ணிக்கொள்ள விடுதலையாயிருக்கி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கிலும் என்னுடைய அபிப்பிராயத்தின்படி அவள் அப்படியே இருந்துவிட்டால் பாக்கியவதியாயிருப்பாள். என்னிடத்திலும் தேவனுடைய ஆவி உண்டென்று எண்ணு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கிலும் என்னுடைய அபிப்பிராயத்தின்படி அவள் அப்படியே இருந்துவிட்டால் பாக்கியவதியாயிருப்பாள். என்னிடத்திலும் தேவனுடைய ஆவி உண்டென்று எண்ணு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ைவியானவள் தன் சுயசரீரத்திற்கு அதிகாரியல்ல, புருஷனே அதற்கு அதிகாரி; அப்படியே புருஷனும் தன் சுயசரீரத்திற்கு அதிகாரியல்ல, மனைவியே அதற்கு அதிகாரி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ைவியானவள் தன் சுயசரீரத்திற்கு அதிகாரியல்ல, புருஷனே அதற்கு அதிகாரி; அப்படியே புருஷனும் தன் சுயசரீரத்திற்கு அதிகாரியல்ல, மனைவியே அதற்கு அதிகாரி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பவாசத்திற்கும் ஜெபத்திற்கும் தடையிராதபடிக்கு இருவரும் சிலகாலம் பிரிந்திருக்கவேண்டுமென்று சம்மதித்தாலன்றி, ஒருவரைவிட்டு ஒருவர் பிரியாதிருங்கள்; உங்களுக்கு விரதத்துவம் இல்லாமையால் சாத்தான் உங்களைத் தூண்டிவிடாதபடிக்கு, மறுபடியும் கூடி வாழ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பவாசத்திற்கும் ஜெபத்திற்கும் தடையிராதபடிக்கு இருவரும் சிலகாலம் பிரிந்திருக்கவேண்டுமென்று சம்மதித்தாலன்றி, ஒருவரைவிட்டு ஒருவர் பிரியாதிருங்கள்; உங்களுக்கு விரதத்துவம் இல்லாமையால் சாத்தான் உங்களைத் தூண்டிவிடாதபடிக்கு, மறுபடியும் கூடி வாழ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பவாசத்திற்கும் ஜெபத்திற்கும் தடையிராதபடிக்கு இருவரும் சிலகாலம் பிரிந்திருக்கவேண்டுமென்று சம்மதித்தாலன்றி, ஒருவரைவிட்டு ஒருவர் பிரியாதிருங்கள்; உங்களுக்கு விரதத்துவம் இல்லாமையால் சாத்தான் உங்களைத் தூண்டிவிடாதபடிக்கு, மறுபடியும் கூடி வாழ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ை நான் கட்டளையாகச் சொல்லாமல், யோசனையாகச் சொல்ல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ல்லா மனுஷரும் என்னைப்போலவே இருக்க விரும்புகிறேன். ஆகிலும் அவனவனுக்கு தேவனால் அருளப்பட்ட அவனவனுக்குரிய வரமுண்டு; அது ஒருவனுக்கு ஒருவிதமாயும், மற்றொருவனுக்கு வேறுவிதமாயும் இ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ல்லா மனுஷரும் என்னைப்போலவே இருக்க விரும்புகிறேன். ஆகிலும் அவனவனுக்கு தேவனால் அருளப்பட்ட அவனவனுக்குரிய வரமுண்டு; அது ஒருவனுக்கு ஒருவிதமாயும், மற்றொருவனுக்கு வேறுவிதமாயும் இ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ரமில்லாதவர்களையும், கைம்பெண்களையும்குறித்து நான் சொல்லுகிறது என்னவென்றால், அவர்கள் என்னைப்போல இருந்துவிட்டால் அவர்களுக்கு நலமாயிரு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ரமில்லாதவர்களையும், கைம்பெண்களையும்குறித்து நான் சொல்லுகிறது என்னவென்றால், அவர்கள் என்னைப்போல இருந்துவிட்டால் அவர்களுக்கு நலமாயிரு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ிலும் அவர்கள் விரத்தராயிருக்கக்கூடாதிருந்தால் விவாகம்பண்ணக்கடவர்கள்; வேகிறதைப்பார்க்கிலும் விவாகம்பண்ணுகிறது நல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ிலும் அவர்கள் விரத்தராயிருக்கக்கூடாதிருந்தால் விவாகம்பண்ணக்கடவர்கள்; வேகிறதைப்பார்க்கிலும் விவாகம்பண்ணுகிறது நல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வாகம்பண்ணிக்கொண்டவர்களுக்கு நானல்ல, கர்த்தரே கட்டளையிடுகிறதாவது: மனைவியானவள் தன் புருஷனை விட்டுப் பிரிந்துபோகக்கூடா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வாகம்பண்ணிக்கொண்டவர்களுக்கு நானல்ல, கர்த்தரே கட்டளையிடுகிறதாவது: மனைவியானவள் தன் புருஷனை விட்டுப் பிரிந்துபோகக்கூடா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ிந்துபோனால் அவள் விவாகமில்லாதிருக்கக்கடவள், அல்லது புருஷனோடே ஒப்புரவாகக்கடவள்; புருஷனும் தன் மனைவியைத் தள்ளிவிடக்கூடா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ரிந்துபோனால் அவள் விவாகமில்லாதிருக்கக்கடவள், அல்லது புருஷனோடே ஒப்புரவாகக்கடவள்; புருஷனும் தன் மனைவியைத் தள்ளிவிடக்கூடா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்றவர்களைக்குறித்துக் கர்த்தர் அல்ல, நானே சொல்லுகிறதாவது: சகோதரனொருவனுடைய மனைவி அவிசுவாசியாயிருந்தும், அவனுடனே வாசமாயிருக்க அவளுக்குச் சம்மதமிருந்தால், அவன் அவளைத் தள்ளிவிடாதிருக்கக்கடவ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்றவர்களைக்குறித்துக் கர்த்தர் அல்ல, நானே சொல்லுகிறதாவது: சகோதரனொருவனுடைய மனைவி அவிசுவாசியாயிருந்தும், அவனுடனே வாசமாயிருக்க அவளுக்குச் சம்மதமிருந்தால், அவன் அவளைத் தள்ளிவிடாதிருக்கக்கடவ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ற்றவர்களைக்குறித்துக் கர்த்தர் அல்ல, நானே சொல்லுகிறதாவது: சகோதரனொருவனுடைய மனைவி அவிசுவாசியாயிருந்தும், அவனுடனே வாசமாயிருக்க அவளுக்குச் சம்மதமிருந்தால், அவன் அவளைத் தள்ளிவிடாதிருக்கக்கடவ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ஒரு ஸ்திரீயினுடைய புருஷன் அவிசுவாசியாயிருந்தும், அவளுடனே வாசமாயிருக்க அவனுக்குச் சம்மதமிருந்தால், அவள் அவனைத் தள்ளிவிடாதிருக்கக்கடவ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யே ஒரு ஸ்திரீயினுடைய புருஷன் அவிசுவாசியாயிருந்தும், அவளுடனே வாசமாயிருக்க அவனுக்குச் சம்மதமிருந்தால், அவள் அவனைத் தள்ளிவிடாதிருக்கக்கடவ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த்தினாலெனில், அவிசுவாசியான புருஷன் தன் மனைவியால் பரிசுத்தமாக்கப்படுகிறான்; அவிசுவாசியான மனைவியும் தன் புருஷனால் பரிசுத்தமாக்கப்படுகிறாள். இல்லாவிட்டால் உங்கள் பிள்ளைகள் அசுத்தமாயிருக்குமே; இப்பொழுதோ அவைகள் பரிசுத்தமாயிருக்கின்றன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த்தினாலெனில், அவிசுவாசியான புருஷன் தன் மனைவியால் பரிசுத்தமாக்கப்படுகிறான்; அவிசுவாசியான மனைவியும் தன் புருஷனால் பரிசுத்தமாக்கப்படுகிறாள். இல்லாவிட்டால் உங்கள் பிள்ளைகள் அசுத்தமாயிருக்குமே; இப்பொழுதோ அவைகள் பரிசுத்தமாயிருக்கின்றன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னத்தினாலெனில், அவிசுவாசியான புருஷன் தன் மனைவியால் பரிசுத்தமாக்கப்படுகிறான்; அவிசுவாசியான மனைவியும் தன் புருஷனால் பரிசுத்தமாக்கப்படுகிறாள். இல்லாவிட்டால் உங்கள் பிள்ளைகள் அசுத்தமாயிருக்குமே; இப்பொழுதோ அவைகள் பரிசுத்தமாயிருக்கின்றன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ிலும், அவிசுவாசி பிரிந்துபோனால் பிரிந்துபோகட்டும், இப்படிப்பட்ட விஷயத்தில், சகோதரனாவது சகோதரியாவது அடிமைப்பட்டவர்களல்ல. சமாதானமாயிருக்கும்படிக்கே தேவன் நம்மை அழைத்திருக்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ிலும், அவிசுவாசி பிரிந்துபோனால் பிரிந்துபோகட்டும், இப்படிப்பட்ட விஷயத்தில், சகோதரனாவது சகோதரியாவது அடிமைப்பட்டவர்களல்ல. சமாதானமாயிருக்கும்படிக்கே தேவன் நம்மை அழைத்திருக்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ைவியானவளே, நீ உன் புருஷனை இரட்சிப்பாயோ அல்லவோ உனக்கு எப்படித் தெரியும்? புருஷனே, நீ உன் மனைவியை இரட்சிப்பாயோ அல்லவோ உனக்கு எப்படித் தெரியும்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ைவியானவளே, நீ உன் புருஷனை இரட்சிப்பாயோ அல்லவோ உனக்கு எப்படித் தெரியும்? புருஷனே, நீ உன் மனைவியை இரட்சிப்பாயோ அல்லவோ உனக்கு எப்படித் தெரியும்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அவனவனுக்குப் பகிர்ந்ததெப்படியோ, கர்த்தர் அவனவனை அழைத்ததெப்படியோ, அப்படியே அவனவன் நடக்கக்கடவன். எல்லாச் சபைகளிலேயும் இப்படியே திட்டம்பண்ணுகிற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அவனவனுக்குப் பகிர்ந்ததெப்படியோ, கர்த்தர் அவனவனை அழைத்ததெப்படியோ, அப்படியே அவனவன் நடக்கக்கடவன். எல்லாச் சபைகளிலேயும் இப்படியே திட்டம்பண்ணுகிற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் விருத்தசேதனம் பெற்றவனாய் அழைக்கப்பட்டிருந்தால், விருத்தசேதனமில்லாதவனாயிருக்க வகைதேடானாக; ஒருவன் விருத்தசேதனமில்லாதவனாய் அழைக்கப்பட்டிருந்தால், விருத்தசேதனம்பெறாதிருப்பானாக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் விருத்தசேதனம் பெற்றவனாய் அழைக்கப்பட்டிருந்தால், விருத்தசேதனமில்லாதவனாயிருக்க வகைதேடானாக; ஒருவன் விருத்தசேதனமில்லாதவனாய் அழைக்கப்பட்டிருந்தால், விருத்தசேதனம்பெறாதிருப்பானாக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் விருத்தசேதனம் பெற்றவனாய் அழைக்கப்பட்டிருந்தால், விருத்தசேதனமில்லாதவனாயிருக்க வகைதேடானாக; ஒருவன் விருத்தசேதனமில்லாதவனாய் அழைக்கப்பட்டிருந்தால், விருத்தசேதனம்பெறாதிருப்பானாக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ிருத்தசேதனமும் ஒன்றுமில்லை, விருத்தசேதனமில்லாமையும் ஒன்றுமில்லை; தேவனுடைய கற்பனைகளைக் கைக்கொள்ளுகிறதே காரிய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வன் தான் அழைக்கப்பட்ட நிலைமையிலே நிலைத்திருக்கக்கடவ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டிமையாய் நீ அழைக்கப்பட்டிருந்தால், கவலைப்படாதே; நீ சுயாதீனனாகக்கூடுமானால் அதை நலமென்று அநுசரித்துக்கொ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டிமையாய் நீ அழைக்கப்பட்டிருந்தால், கவலைப்படாதே; நீ சுயாதீனனாகக்கூடுமானால் அதை நலமென்று அநுசரித்துக்கொ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ுக்குள் அழைக்கப்பட்ட அடிமையானவன் கர்த்தருடைய சுயாதீனனாயிருக்கிறான்; அப்படியே அழைக்கப்பட்ட சுயாதீனன் கிறிஸ்துவினுடைய அடிமையாயிருக்கி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ுக்குள் அழைக்கப்பட்ட அடிமையானவன் கர்த்தருடைய சுயாதீனனாயிருக்கிறான்; அப்படியே அழைக்கப்பட்ட சுயாதீனன் கிறிஸ்துவினுடைய அடிமையாயிருக்கி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கிரயத்துக்குக் கொள்ளப்பட்டீர்கள்; மனுஷருக்கு அடிமைகளாகாதிருங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கோதரரே, அவனவன் தான் அழைக்கப்பட்ட நிலைமையிலே தேவனுக்கு முன்பாக நிலைத்திருக்கக்கடவ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கோதரரே, அவனவன் தான் அழைக்கப்பட்ட நிலைமையிலே தேவனுக்கு முன்பாக நிலைத்திருக்கக்கடவ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ியும் கன்னிகைகளைக்குறித்து, கர்த்தரால் எனக்குக் கட்டளை இல்லை. ஆகிலும் நான் உண்மையுள்ளவனாயிருக்கிறதற்குக் கர்த்தரால் இரக்கம்பெற்று என் அபிப்பிராயத்தைத் தெரியப்படுத்துகிறே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ியும் கன்னிகைகளைக்குறித்து, கர்த்தரால் எனக்குக் கட்டளை இல்லை. ஆகிலும் நான் உண்மையுள்ளவனாயிருக்கிறதற்குக் கர்த்தரால் இரக்கம்பெற்று என் அபிப்பிராயத்தைத் தெரியப்படுத்துகிறே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ென்னவெனில் இப்பொழுது உண்டாயிருக்கிற துன்பத்தினிமித்தம் விவாகமில்லாமலிருக்கிறது மனுஷனுக்கு நலமாயிருக்குமென்று எண்ணுகிறே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ென்னவெனில் இப்பொழுது உண்டாயிருக்கிற துன்பத்தினிமித்தம் விவாகமில்லாமலிருக்கிறது மனுஷனுக்கு நலமாயிருக்குமென்று எண்ணுகிறே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மனைவியோடே கட்டப்பட்டிருந்தால், அவிழ்க்கப்பட வகைதேடாதே; நீ மனைவி இல்லாதவனாயிருந்தால் மனைவியைத் தேடாதே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மனைவியோடே கட்டப்பட்டிருந்தால், அவிழ்க்கப்பட வகைதேடாதே; நீ மனைவி இல்லாதவனாயிருந்தால் மனைவியைத் தேடாதே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விவாகம்பண்ணினாலும் பாவமல்ல, கன்னிகை விவாகம்பண்ணினாலும் பாவமல்ல. ஆகிலும் அப்படிப்பட்டவர்கள் சரீரத்திலே உபத்திரவப்படுவார்கள்; அதற்கு நீங்கள் தப்பவேண்டுமென்றிருக்கிறே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விவாகம்பண்ணினாலும் பாவமல்ல, கன்னிகை விவாகம்பண்ணினாலும் பாவமல்ல. ஆகிலும் அப்படிப்பட்டவர்கள் சரீரத்திலே உபத்திரவப்படுவார்கள்; அதற்கு நீங்கள் தப்பவேண்டுமென்றிருக்கிறே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விவாகம்பண்ணினாலும் பாவமல்ல, கன்னிகை விவாகம்பண்ணினாலும் பாவமல்ல. ஆகிலும் அப்படிப்பட்டவர்கள் சரீரத்திலே உபத்திரவப்படுவார்கள்; அதற்கு நீங்கள் தப்பவேண்டுமென்றிருக்கிறே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, சகோதரரே, நான் சொல்லுகிறதென்னவெனில், இனிவரும் காலம் குறுகினதானபடியால், மனைவிகளுள்ளவர்கள் மனைவிகளில்லாதவர்கள்போலவும்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, சகோதரரே, நான் சொல்லுகிறதென்னவெனில், இனிவரும் காலம் குறுகினதானபடியால், மனைவிகளுள்ளவர்கள் மனைவிகளில்லாதவர்கள்போலவும்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லும், சகோதரரே, நான் சொல்லுகிறதென்னவெனில், இனிவரும் காலம் குறுகினதானபடியால், மனைவிகளுள்ளவர்கள் மனைவிகளில்லாதவர்கள்போலவும்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ழுகிறவர்கள் அழாதவர்கள்போலவும், சந்தோஷப்படுகிறவர்கள் சந்தோஷப்படாதவர்கள்போலவும், கொள்ளுகிறவர்கள் கொள்ளாதவர்கள்போலவும்,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ழுகிறவர்கள் அழாதவர்கள்போலவும், சந்தோஷப்படுகிறவர்கள் சந்தோஷப்படாதவர்கள்போலவும், கொள்ளுகிறவர்கள் கொள்ளாதவர்கள்போலவும்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ழுகிறவர்கள் அழாதவர்கள்போலவும், சந்தோஷப்படுகிறவர்கள் சந்தோஷப்படாதவர்கள்போலவும், கொள்ளுகிறவர்கள் கொள்ளாதவர்கள்போலவும்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வ்வுலகத்தை அனுபவிக்கிறவர்கள் அதைத் தகாதவிதமாய் அனுபவியாதவர்கள்போலவும் இருக்கவேண்டும்; இவ்வுலத்தின் வேஷம் கடந்துபோகிறதே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வ்வுலகத்தை அனுபவிக்கிறவர்கள் அதைத் தகாதவிதமாய் அனுபவியாதவர்கள்போலவும் இருக்கவேண்டும்; இவ்வுலத்தின் வேஷம் கடந்துபோகிறதே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ங்கள் கவலையற்றவர்களாயிருக்க விரும்புகிறேன். விவாகமில்லாதவன் கர்த்தருக்கு எப்படிப் பிரியமாயிருக்கலாமென்று, கர்த்தருக்குரியவைகளுக்காகக் கவலைப்படுகிற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ங்கள் கவலையற்றவர்களாயிருக்க விரும்புகிறேன். விவாகமில்லாதவன் கர்த்தருக்கு எப்படிப் பிரியமாயிருக்கலாமென்று, கர்த்தருக்குரியவைகளுக்காகக் கவலைப்படுகிற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ிவாகம்பண்ணினவன் தன் மனைவிக்கு எப்படிப் பிரியமாயிருக்கலாமென்று, உலகத்திற்குரியவைகளுக்காகக் கவலைப்படுகிற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விவாகம்பண்ணினவன் தன் மனைவிக்கு எப்படிப் பிரியமாயிருக்கலாமென்று, உலகத்திற்குரியவைகளுக்காகக் கவலைப்படுகிற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ுபோல, மனைவியானவளுக்கும் கன்னிகைக்கும் வித்தியாசமுண்டு. விவாகமில்லாதவள் சரீரத்திலும் ஆத்துமாவிலும் பரிசுத்தமாயிருக்கும்படி கர்த்தருக்குரியவைகளுக்காகக் கவலைப்படுகிறாள்; விவாகம்பண்ணினவள் தன் புருஷனுக்கு எப்படிப் பிரியமாயிருக்கலாமென்று, உலகத்திற்குரியவைளுக்காகக் கவலைப்படுகிறா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ுபோல, மனைவியானவளுக்கும் கன்னிகைக்கும் வித்தியாசமுண்டு. விவாகமில்லாதவள் சரீரத்திலும் ஆத்துமாவிலும் பரிசுத்தமாயிருக்கும்படி கர்த்தருக்குரியவைகளுக்காகக் கவலைப்படுகிறாள்; விவாகம்பண்ணினவள் தன் புருஷனுக்கு எப்படிப் பிரியமாயிருக்கலாமென்று, உலகத்திற்குரியவைளுக்காகக் கவலைப்படுகிறா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ுபோல, மனைவியானவளுக்கும் கன்னிகைக்கும் வித்தியாசமுண்டு. விவாகமில்லாதவள் சரீரத்திலும் ஆத்துமாவிலும் பரிசுத்தமாயிருக்கும்படி கர்த்தருக்குரியவைகளுக்காகக் கவலைப்படுகிறாள்; விவாகம்பண்ணினவள் தன் புருஷனுக்கு எப்படிப் பிரியமாயிருக்கலாமென்று, உலகத்திற்குரியவைளுக்காகக் கவலைப்படுகிறா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ுபோல, மனைவியானவளுக்கும் கன்னிகைக்கும் வித்தியாசமுண்டு. விவாகமில்லாதவள் சரீரத்திலும் ஆத்துமாவிலும் பரிசுத்தமாயிருக்கும்படி கர்த்தருக்குரியவைகளுக்காகக் கவலைப்படுகிறாள்; விவாகம்பண்ணினவள் தன் புருஷனுக்கு எப்படிப் பிரியமாயிருக்கலாமென்று, உலகத்திற்குரியவைளுக்காகக் கவலைப்படுகிற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વે તમે મને જે બાબતો અંગે લખેલું તેની હું ચર્ચા કરીશ. માણસ સ્ત્રીનો સ્પર્શ ન કરે તો સાર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્તિ લગ્ન ન કરે તે જ તે વ્યક્તિ માટે વધારે સાર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રંતુ વ્યભિચારનું પાપ ભયજનક છે. તેથી પ્રત્યેક વ્યક્તિને તેની પોતાની પત્ની હોવી જોઈએ. અને દરે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ત્રીને તેનો પોતાનો પતિ હોવો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તિએ તેની પત્ની પ્રત્યેની પતિ તરીકેની ફરજોનું પાલન કરવું જોઈએ, અને પત્નીએ પોતાના પતિ તરફની પત્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ીકની ફરજોનું પાલન કર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તમને મદદ કરવાના હેતુથી આ બાબતો હું કહી રહ્યો છું. હું તમને સીમાબદ્ધ કરવા નથી માગતો. પરંતુ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ગ્ય રીતે જીવન જીવો તેમ હું ઈચ્છું છું. અને તમે બીજી કોઈ દુન્યવી બાબતમાં સમય નષ્ટ કર્યા સિવાય ત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પૂર્ણ જાતને પ્રભુને સમર્પિત કરી દો એમ હું ઈચ્છ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જો કોઈ માણસ એમ વિચારે કે તે તેની કુંવારી પુત્રી કે જેણે લગ્ન કરવા માટેનો ઉત્તમ સમય લગભગ પસાર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ધો છે, તેની તરફનો તેનો વ્યવહાર યોગ્ય નથી તો તે વિચાર કરી શકે કે લગ્ન આવશ્યક છે. તે જે ઈચ્છે તેવ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કરવું જોઈએ. તેણે તેઓને પરણવા દેવા જોઈએ. તે પાપ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પરંતુ બીજી વ્યક્તિ તેના વિચારમાં વધુ મક્કમ હોઈ શકે. લગ્ન માટેની કોઈ જરુંર નથી, તેથી તે જે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ચ્છે તેના માટે તે મુક્ત છે. જો આ વ્યક્તિએ તેના હૃદયમાં તેની કુમારિકાને અવિવાહિત રાખવાનો નિર્ણ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 હોય તો તે સારું કરી રહ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તેથી વ્યક્તિ કે જે તેની કુમારિકાને લગ્ન માટે સોંપે છે તે યોગ્ય જ કરે છે, અને વ્યક્તિ કે જે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ુમારિકાને લગ્ન માટે સોંપતો નથી તે વધારે યોગ્ય કાર્ય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સ્ત્રીએ જ્યાં સુધી તેનો પતિ જીવિત હોય ત્યાં સુધી તેણે તેના પતિ સાથે રહેવું જોઈએ. પરંતુ જો પ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પામે તો પત્ની ઈચ્છે તો તે સ્ત્રી કોઈ પણ માણસને પરણવા માટે સ્વતંત્ર છે. પરંતુ તેણે પ્રભુ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ગ્ન કર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જો તે સ્ત્રી ફરીથી લગ્ન ન કરે તો તે વધુ પ્રસન્ન રહેશે. આ મારો અભિપ્રાય છે, અને હું માનું છું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ામાં દેવના આત્માનો નિવાસ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ત્નીને પોતાના શરીર પર કોઈ અધિકાર નથી. તેના પતિને તેના શરીર પર અધિકાર છે. અને પતિને તેના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રીર પર કોઈ અધિકાર નથી. તેની પત્નીને તેના શરીર પર અધિકા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એકબીજાને તમારી કાયા સુપ્રત કરવામાં આનાકાની ન કરો. પરંતુ તમે બને અલ્પ સમય માટે શારીરિક નિકટ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ટાળવામાં સંમત થઈ શકો. તમે આમ કરી શકો જેથી કરીને તમે તમારો સમય પ્રાર્થના માટે ફાળવી શકો. પછી ફરીથી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ો. જેથી કરીને શેતાન તમારી નબળાઈમાં તમારું પરીક્ષણ ન કર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થોડાક સમય માટે એકબીજાથી અલગ રહેવાથી અનુમતિ આપવા માટે હું આમ કહું છું. તે આજ્ઞ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ું ઈચ્છું છું કે બધાજ લોકો મારા જેવા હોય. પરંતુ દરેક વ્યક્તિને દેવ તરફથી કઈક વિશિષ્ટ કૃપાદ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પ્ત થયેલું છે. એક વ્યક્તિ પાસે અમુક કૃપાદાન છે, તો બીજી વ્યક્તિ પાસે બીજું જ કોઈ કૃપાદા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વે જે લોકો અવિવાહિત છે અને જે વિધવાઓ છે, તેઓને હું કહું છું: તેઓએ મારી માફક એકલા રહેવું જ વધ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ર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રંતુ જો તેઓ પોતાના શરીરને નિયંત્રણમાં ન રાખી શકતા હોય, તો પછી તેઓએ લગ્ર કરવું જોઈએ. બળવા કરત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ણવું વધારે સાર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વે વિવાહિત લોકોને હું આ આજ્ઞા આપું છું (આ આજ્ઞા મારી નહિ પરંતુ પ્રભુ તરફથી છે.) પત્નીએ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તિને છોડવો જોઈએ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રંતુ જો પત્ની તેના પતિને છોડે તો તેણે ફરીથી પરણવું નહિ. અથવા તેણે તેના પતિ પાસે પાછા જ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તિએ પણ તેની પત્નીને છૂટાછેડા આપવા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બીજા બધાજ લોકો માટે હું આમ કહું છું. (પ્રભુ નહિ, હું આ બાબતો કહી રહ્યો છું.) ખ્રિસ્તમય બન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ંધુને એવી પત્ની હોઈ શકે કે જે વિશ્વાસુ ન હોય. જો તે તેની સાથે રહેવા સંમત હોય તો તેણે છૂટાછેડા આપ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ને એક સ્ત્રીને એવો પતિ હોય કે જે વિશ્વાસુ ન હોય પણ તેની પત્ની સાથે રહેવા સંમત હોય તો પછી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છૂટાછેડા ન આપવા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તિ જે વિશ્વાસુ નથી તેને તેની પત્ની દ્વારા પવિત્ર બનાવવામાં આવ્યો છે. અને પત્ની જે અવિશ્વાસુ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તેના પતિ દ્વારા પવિત્ર બનાવવામાં આવે છે. જો આ સાચું ન હોત, તો તમારાં બાળકો પવિત્ર ન હોત, પરંત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વે તમારાં બાળકો પવિત્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રંતુ એક વ્યક્તિ કે જે વિશ્વાસુ નથી તે જો છોડી જવા ઈચ્છતી હોય તો તેને જવા દો. આવું જ્યારે બને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મય બનેલો ભાઈ કે બહેન મુક્ત છે. દેવે આપણને શાંતિમય જીવન માટે આહ્વાન આપ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ત્નીઓ તરીકે તમે કદાચ તમારા પતિનો બચાવ કરી શકો; અને પતિઓ, તમે કદાચ તમારી પત્નીનો બચાવ કરી શક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ત્યારે તો તમે જાણતા નથી કે પછી શું બનવાન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રંતુ દરેક વ્યક્તિએ દેવે તેને જે રીતનું જીવન આપ્યું છે, તે રીતે જીવતા રહેવું જોઈએ-એ પ્રકારે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પ્રકારે દેવે જ્યારે તમને તેડયા ત્યારે તમે હતા. આ નિયમ મેં દરેક મંડળીમાં બન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્યારે વ્યક્તિને તેડવામાં આવે છે તે સમયે જો તેની સુન્નત થઈ ગઈ હોય, તો પછી તેણે તેની સુન્નત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િવર્તન કરવું જોઈએ નહિ. જ્યારે તેડવામાં આવે ત્યારે વ્યક્તિ સુન્નત વગરનો હોય, તો પછી તેની સુન્નત થ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ઈએ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વ્યક્તિએ સુન્નત કરાવી છે કે નથી કરાવી તે મહત્વનું નથી. દેવની આજ્ઞાઓનું પાલન મહત્વન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દરેક વ્યક્તિને જે સ્થિતિમાં તેડવામાં આવી હોય તેમાં જ તે રહ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દેવે જ્યારે તમને તેડયા ત્યારે તમે જો ગુલામ હો, તો તે બાબતની તમે ચિંતા ન કરો. પરંતુ જો તમે મુક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ી શકો, તો મુક્ત બન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વ્યક્તિ કે જેને પ્રભુએ જ્યારે તેડયો, ત્યારે તે ગુલામ હતો તે પ્રભુમાં મુક્ત છે. તે જ પ્રમા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રે તે વ્યક્તિને તેડવામાં આવ્યો ત્યારે તે મુક્ત હતો. હવે ખ્રિસ્તનો સેવક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મૂલ્ય આપીને તમને ખરીદવામાં આવ્યા છે તેથી મનુષ્યોના ગુલામો ન બન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ભાઈઓ અને બહેનો, દેવથી નવજીવનમાં તમારામાંના પ્રત્યેકને જ્યારે દેવે તેડયા હતા ત્યારે જે રસ્ત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 તે જ રીતે તમારી જીવન પદ્ધતિનું સાતત્ય જાળ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હવે હું જે કુવારીઓ છે તેઓના વિષે લખીશ. પ્રભુ તરફથી મને આ અંગે કોઈ આજ્ઞા મળી નથી. પરંતુ હું મ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ભિપ્રાય આપું છું. મારો વિશ્વાસ કરો કારણ કે પ્રભુની દયા મારા પ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આ મુશ્કેલીનો સમય છે. તેથી હું માનું છું કે તમે જેવા છો એવી જ સ્થિતિમાં રહો તે તમારા માટે સાર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જો તમારે પત્ની હોય, તો તેનાથી છૂટા થવાનો પ્રયાસ ન કરશો. જો તમે વિવાહિત ન હો તો પત્ની શોધવ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યાસ ન કર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પરંતુ જો તમે લગ્ર કરવાનો નિર્ણય કરો, તો તે પાપ નથી. અને જે કુંવારી કદી પરણી જ નથી, તેવી કુવ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લગ્ન કરવું તે પાપ નથી. પરંતુ જે લોકો પરણશે તેમને આ જીવનમાં વિપત્તિઓ તો થવાની જ છે. હું તમન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પત્તિઓથી મુક્ત કરવા ઈચ્છુ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ભાઈઓ અને બહેનો, હું સમજું છું કે: આપણી પાસે હવે ઘણો સમય રહ્યો નથી. તે અત્યારથી શરું કરીને,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પાસે પત્નીઓ છે તેમણે એ રીતે દેવની સેવામાં તેમનો સમય વ્યતીત કરવો જોઈએ જાણે તેમને પત્નીઓ છ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લોકો, જે વિષાદગ્રસ્ત છે તેમણે એ રીતે જીવવું જાણે કે તેમને કોઈ વિષાદ છે જ નહિ. લોકો જે આનંદિત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ણે એ રીતે જીવવું જાણે તેઓ આનંદિત છે જ નહિ. લોકો જે વસ્તુઓ ખરીદે છે તેમણે એ રીતે જીવવું જાણે તેમ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કશું જ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લોકો જે દુન્યવી વસ્તુઓનો ઉપભોગ કરે તેમણે તે રીતે જીવવું જાણે તે વસ્તુઓનું તેમને કોઈ મહત્વ જ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ે આ રીતે જીવવું, કારણ કે આ જગત જે રીતે અત્યારે છે તે ખૂબ ઝડપથી ચાલ્યું જવાન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મે ચિંતામાથી મુક્ત થાવ તેવું હું ઈચ્છું છું. જે માણસ વિવાહિત નથી તે પ્રભુના કાર્યમાં વ્યસ્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પ્રભુને પ્રસન્ન કરવાનો પ્રયાસ કરી રહ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પરંતુ જે માણસ વિવાહિત છે, તે દુન્યવી બાબતોમાં સંકળાયેલો છે. તે પોતાની પત્નીને ખુશ કરવાનો પ્રયત્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રહ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ેણે તે બે વસ્તુઓ વિષે વિચારવું જોઈએ. પત્નીને ખુશ કરવી અને પ્રભુને પ્રસન્ન કરવા. જે સ્ત્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વિવાહિત છે અથવા તો એ કન્યા કે જેણે કદી લગ્ન કર્યુ જ નથી, તે પ્રભુના કાર્યમાં વ્યસ્ત છે.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ેતુપૂર્વક તે શરીર તથા આત્મામાં પવિત્ર થવા માગે છે. પરંતુ પરણેલી સ્ત્રી દુન્યવી બાબતોમાં વ્યસ્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પોતાના પતિને ખુશ કરવાનો પ્રયત્ન કરી રહ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2026-10-21T10:24:45Z</dcterms:created>
  <dcterms:modified xsi:type="dcterms:W3CDTF">2026-10-21T10:24:45Z</dcterms:modified>
  <dc:title>૧ કરિંથીઓને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