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ட்சியும் கர்த்தாவே, பக்தியுள்ளவன் அற்றுப்போகிறான்; உண்மையுள்ளவர்கள் மனுபுத்திரரில் குறைந்தி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வர் தங்கள் தோழரோடே பொய்பேசுகிறார்கள்; இச்சக உதடுகளால் இருமனதாய்ப் பேச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ச்சகம்பேசுகிற எல்லா உதடுகளையும், பெருமைகளைப் பேசுகிற நாவையும் கர்த்தர் அறுத்துப்போட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: எங்கள் நாவுகளால் மேற்கொள்ளுவோம், எங்கள் உதடுகள் எங்களுடையது; யார் எங்களுக்கு ஆண்டவன் என்று சொல்ல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: எங்கள் நாவுகளால் மேற்கொள்ளுவோம், எங்கள் உதடுகள் எங்களுடையது; யார் எங்களுக்கு ஆண்டவன் என்று சொல்ல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 எழுந்து, அவன்மேல் சீறுகிறவர்களுக்கு அவனைக் காத்துச் சுகமா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 எழுந்து, அவன்மேல் சீறுகிறவர்களுக்கு அவனைக் காத்துச் சுகமா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ொற்கள் மண்குகையில் ஏழுதரம் உருக்கி புடமிடப்பட்ட வெள்ளிக்கொப்பான சுத்த சொற்கள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ீர் அவர்களைக் காப்பாற்றி, அவர்களை என்றைக்கும் இந்தச் சந்ததிக்கு விலக்கிக் காத்துக்கொள்ளுவ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ரில் சண்டாளர் உயர்ந்திருக்கும்போது, துன்மார்க்கர் எங்கும் சுற்றித்திரி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રક્ષા કરો; દેવથી ડરનારાઓનો નાશ થઇ રહ્યો છે તો પછી વિશ્વમાં વિશ્વાસુ માણસો કયાં મળ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લોકો તેમના પોતાના પડોશીઓ સાથે જૂઠ્ઠુ બોલે છે. લોકો જૂઠાણાંથી એકબીજાની ખોટી પ્રશંસ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યહોવા પ્રશંસા કરનારા હોઠોનો અને બડાઇ કરનારી જીભોનો નાશ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એ એમ કહ્યું, “અમારી જીભથી અમે જીતીશું; હોઠ અમારા પોતાના છે, અમારો કોણ માલિક છે જે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ટકાવ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કહે છે, “હવે હું ઊભો થઇશ અને તમારું રક્ષણ કરવા આવીશ, કારણ કે ગરીબો લૂટાયા તેને લીધ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સાસા લઇ રહ્યાં છે. તેઓને જે સુરક્ષાની જરૂર છે તે હું તેમને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ના શબ્દો સાત વખત ભઠ્ઠીમાં તપાવેલી ચાંદી જેવા સાચા અને પવિ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યહોવા, તેઓને સંભાળજો; આ દુષ્ટ પેઢીથી તેમને સદાય બચાવ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ુષ્ટ લોકો શિકારની શોધમાં ચારેબાજુ ફરતાં હોય છે. અને લોકોમાં આવા નકામાં લોકોને માન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2026-10-20T09:20:37Z</dcterms:created>
  <dcterms:modified xsi:type="dcterms:W3CDTF">2026-10-20T09:20:37Z</dcterms:modified>
  <dc:title>ગીતશાસ્ત્ર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