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which came to Jeremiah the prophet against the Genti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gainst Egypt, against the army of Pharaohnecho king of Egypt, which was by the river Euphrates in Carchemish, which Nebuchadrezzar king of Babylon stroke in the fourth year of Jehoiakim the son of Josiah king of 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gainst Egypt, against the army of Pharaohnecho king of Egypt, which was by the river Euphrates in Carchemish, which Nebuchadrezzar king of Babylon stroke in the fourth year of Jehoiakim the son of Josiah king of Jud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gainst Egypt, against the army of Pharaohnecho king of Egypt, which was by the river Euphrates in Carchemish, which Nebuchadrezzar king of Babylon stroke in the fourth year of Jehoiakim the son of Josiah king of Juda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gainst Egypt, against the army of Pharaohnecho king of Egypt, which was by the river Euphrates in Carchemish, which Nebuchadrezzar king of Babylon stroke in the fourth year of Jehoiakim the son of Josiah king of Juda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rder all of you the buckler and shield, and draw near to battl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arness the horses; and get up, all of you horsemen, and stand forth with your helmets; polish the spears, and put on the protective armo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arness the horses; and get up, all of you horsemen, and stand forth with your helmets; polish the spears, and put on the protective armo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have I seen them dismayed and turned away back? and their mighty ones are beaten down, and are fled swiftly, and look not back: for fear was round about, says the LOR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have I seen them dismayed and turned away back? and their mighty ones are beaten down, and are fled swiftly, and look not back: for fear was round about, says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have I seen them dismayed and turned away back? and their mighty ones are beaten down, and are fled swiftly, and look not back: for fear was round about, says the L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Let not the swift flee away, nor the mighty man escape; they shall stumble, and fall toward the north by the river Euphrat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Let not the swift flee away, nor the mighty man escape; they shall stumble, and fall toward the north by the river Euphrat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o is this that comes up as a flood, whose waters are moved as the river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Egypt rises up like a flood, and his waters are moved like the rivers; and he says, I will go up, and will cover the earth; I will destroy the city and the inhabitants thereof.]]></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Egypt rises up like a flood, and his waters are moved like the rivers; and he says, I will go up, and will cover the earth; I will destroy the city and the inhabitants thereo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Egypt rises up like a flood, and his waters are moved like the rivers; and he says, I will go up, and will cover the earth; I will destroy the city and the inhabitants there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Come up, all of you horses; and rage, all of you chariots; and let the mighty men come forth; the Ethiopians and the Libyans, that handle the shield; and the Lydians, that handle and bend the bow.]]></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Come up, all of you horses; and rage, all of you chariots; and let the mighty men come forth; the Ethiopians and the Libyans, that handle the shield; and the Lydians, that handle and bend the bow.]]></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is is the day of the Lord GOD of hosts, a day of vengeance, that he may avenge him of his adversaries: and the sword shall devour, and it shall be satiate and made drunk with their blood: for the Lord GOD of hosts has a sacrifice in the north country by the river Euphra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is is the day of the Lord GOD of hosts, a day of vengeance, that he may avenge him of his adversaries: and the sword shall devour, and it shall be satiate and made drunk with their blood: for the Lord GOD of hosts has a sacrifice in the north country by the river Euphrat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is is the day of the Lord GOD of hosts, a day of vengeance, that he may avenge him of his adversaries: and the sword shall devour, and it shall be satiate and made drunk with their blood: for the Lord GOD of hosts has a sacrifice in the north country by the river Euphrat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is is the day of the Lord GOD of hosts, a day of vengeance, that he may avenge him of his adversaries: and the sword shall devour, and it shall be satiate and made drunk with their blood: for the Lord GOD of hosts has a sacrifice in the north country by the river Euphra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Go up into Gilead, and take balm, O virgin, the daughter of Egypt: in vain shall you use many medicines; for you shall not be cur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Go up into Gilead, and take balm, O virgin, the daughter of Egypt: in vain shall you use many medicines; for you shall not be cur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nations have heard of your shame, and your cry has filled the land: for the mighty man has stumbled against the mighty, and they are fallen both togeth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nations have heard of your shame, and your cry has filled the land: for the mighty man has stumbled against the mighty, and they are fallen both togeth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word that the LORD spoke to Jeremiah the prophet, how Nebuchadrezzar king of Babylon should come and strike the land of Egyp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word that the LORD spoke to Jeremiah the prophet, how Nebuchadrezzar king of Babylon should come and strike the land of Egyp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Declare all of you in Egypt, and publish in Migdol, and publish in Noph and in Tahpanhes: say all of you, Stand fast, and prepare you; for the sword shall devour round about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Declare all of you in Egypt, and publish in Migdol, and publish in Noph and in Tahpanhes: say all of you, Stand fast, and prepare you; for the sword shall devour round about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y are your valiant men swept away? they stood not, because the LORD did drive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made many to fall, yea, one fell upon another: and they said, Arise, and let us go again to our own people, and to the land of our nativity, from the oppressing sw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made many to fall, yea, one fell upon another: and they said, Arise, and let us go again to our own people, and to the land of our nativity, from the oppressing sw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did cry there, Pharaoh king of Egypt is but a noise; he has passed the time appoint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y did cry there, Pharaoh king of Egypt is but a noise; he has passed the time appoint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s I live, says the King, whose name is the LORD of hosts, Surely as Tabor is among the mountains, and as Carmel by the sea, so shall he com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s I live, says the King, whose name is the LORD of hosts, Surely as Tabor is among the mountains, and as Carmel by the sea, so shall he com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O you daughter dwelling in Egypt, furnish yourself to go into captivity: for Noph shall be waste and desolate without an inhabitan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O you daughter dwelling in Egypt, furnish yourself to go into captivity: for Noph shall be waste and desolate without an inhabitan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Egypt is like a very fair heifer, but destruction comes; it comes out of the nor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lso her hired men are in the midst of her like fatted bullocks; for they also are turned back, and are fled away together: they did not stand, because the day of their calamity was come upon them, and the time of their visitat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lso her hired men are in the midst of her like fatted bullocks; for they also are turned back, and are fled away together: they did not stand, because the day of their calamity was come upon them, and the time of their visitat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lso her hired men are in the midst of her like fatted bullocks; for they also are turned back, and are fled away together: they did not stand, because the day of their calamity was come upon them, and the time of their visitat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voice thereof shall go like a serpent; for they shall march with an army, and come against her with axes, as hewers of wo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voice thereof shall go like a serpent; for they shall march with an army, and come against her with axes, as hewers of wo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y shall cut down her forest, says the LORD, though it cannot be searched; because they are more than the grasshoppers, and are innumerabl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y shall cut down her forest, says the LORD, though it cannot be searched; because they are more than the grasshoppers, and are innumerab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daughter of Egypt shall be confounded; she shall be delivered into the hand of the people of the nort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LORD of hosts, the God of Israel, says; Behold, I will punish the multitude of No, and Pharaoh, and Egypt, with their gods, and their kings; even Pharaoh, and all them that trust in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LORD of hosts, the God of Israel, says; Behold, I will punish the multitude of No, and Pharaoh, and Egypt, with their gods, and their kings; even Pharaoh, and all them that trust in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LORD of hosts, the God of Israel, says; Behold, I will punish the multitude of No, and Pharaoh, and Egypt, with their gods, and their kings; even Pharaoh, and all them that trust in hi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will deliver them into the hand of those that seek their lives, and into the hand of Nebuchadrezzar king of Babylon, and into the hand of his servants: and afterward it shall be inhabited, as in the days of old, says the LOR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will deliver them into the hand of those that seek their lives, and into the hand of Nebuchadrezzar king of Babylon, and into the hand of his servants: and afterward it shall be inhabited, as in the days of old, says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will deliver them into the hand of those that seek their lives, and into the hand of Nebuchadrezzar king of Babylon, and into the hand of his servants: and afterward it shall be inhabited, as in the days of old, says the LOR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fear not you, O my servant Jacob, and be not dismayed, O Israel: for, behold, I will save you from far off, and your seed from the land of their captivity; and Jacob shall return, and be in rest and at ease, and none shall make him afrai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fear not you, O my servant Jacob, and be not dismayed, O Israel: for, behold, I will save you from far off, and your seed from the land of their captivity; and Jacob shall return, and be in rest and at ease, and none shall make him afrai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fear not you, O my servant Jacob, and be not dismayed, O Israel: for, behold, I will save you from far off, and your seed from the land of their captivity; and Jacob shall return, and be in rest and at ease, and none shall make him afrai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ear you not, O Jacob my servant, says the LORD: for I am with you; for I will make a full end of all the nations where I have driven you: but I will not make a full end of you, but correct you in measure; yet will I not leave you wholly unpunish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ear you not, O Jacob my servant, says the LORD: for I am with you; for I will make a full end of all the nations where I have driven you: but I will not make a full end of you, but correct you in measure; yet will I not leave you wholly unpunish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ear you not, O Jacob my servant, says the LORD: for I am with you; for I will make a full end of all the nations where I have driven you: but I will not make a full end of you, but correct you in measure; yet will I not leave you wholly unpunish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9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4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றஜாதிகளுக்கு விரோதமாய் எரேமியா தீர்க்கதரிசிக்கு உண்டான கர்த்தருடைய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கிப்தைக்குறித்தும், ஐப்பிராத்து நதியண்டையில் கர்கேமிசிலே இருந்ததும்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 யோசியாவின் குமாரனாகிய யோயாக்கீம் என்னும் யூதா ராஜாவின் நாலாம் வருஷத்திலே மு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துமான பார்வோன்நேகோ என்னப்பட்ட எகிப்து ராஜாவின் ராணுவத்தைக்குறித்தும் அவர்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டகங்களையும் பரிசைகளையும் ஆயத்தம்பண்ணி, யுத்தத்துக்கு 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திரைவீரரே, குதிரைகளின் மேல் சேணங்களை வைத்து ஏறி, தலைச்சீராயை அணிந்துகொண்டு நி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ட்டிகளைத் துலக்கி, கவசங்களைத் தரித்து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கலங்கி, பின்வாங்குகிறதை நான் காண்கிறதென்ன? சுற்றிலுமுண்டான பயங்கரத்தினிமித்த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கள் முறியுண்டு, திரும்பிப்பாராமல் ஓட்டமாய் ஓடிப்போகிறார்கள்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வேகமாய் ஓடுகிறவன் ஓடிப்போகவேண்டாம்; பராக்கிரமசாலி தப்பிப்போகவேண்டாம்; வடக்கே ஐப்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ண்டையிலே அவர்கள் இடறி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வாகம்போல் புரண்டுவருகிற இவன் யார்? அலைகள் மோதியடிக்கிற நதிகள்போல் எழும்பிவருகிற இவன்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கிப்தியனே பிரவாகத்தைப் போல் புரண்டுவருகிறான், அவனே அலைகள் மோதியடிக்கிற நதிகள்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வருகிறான்; நான் போய், தேசத்தை மூடி, நகரத்தையும் அதில் குடியிருக்கிறவர்களையும் அ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திரைகளே, போய் ஏறுங்கள்; இரதங்களே, கடகட என்று ஓடுங்கள்; பராக்கிரமசாலிகளும், கேடகம் பிடி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தியோப்பியரும், பூத்தியரும், வில்லைபிடித்து நாணேற்றுகிற லீதியரும் புறப்பட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னாலும், இது சேனைகளின் கர்த்தராகிய ஆண்டவரின் நாளும், அவர் தம்முடைய சத்துருக்களுக்கு நீதி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ட்டுகிற நாளுமாயிருக்கிறது; ஆகையால், பட்டயம் பட்சித்து, அவர்களுடைய இரத்தத்தால் திருப்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த்திருக்கும்; வடதேசத்தில் ஐப்பிராத்து நதியண்டையிலே சேனைகளின் கர்த்தராகிய ஆண்டவருக்கு ஒரு யா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கிப்தின் குமாரத்தியாகிய கன்னிகையே, நீ கீலேயாத்துக்குப் போய், பிசின் தைலம் வாங்கு;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ழ்தங்களை நீ கூட்டுகிறது விருதா, உனக்கு ஆரோக்கியமுண்டா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ஜாதிகள் உன் இலச்சையைக் கேள்விப்பட்டார்கள்; உன் கூக்குரலால் தேசம் நிறை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ரமசாலியின்மேல் பராக்கிரமசாலி இடறி, இருவரும் ஏகமாய் விழுந்தா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கிப்துதேசத்தை அழிக்கப் பாபிலோன் ராஜாவாகிய நேபுகாத் நேச்சார் வருவானென்பதைக்குறித்து, எ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னிடத்தில் கர்த்தர் சொன்ன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யத்தப்பட்டு நில், பட்டயம் உன்னைச் சுற்றிலும் உண்டானதைப் பட்சித்துபோடுகிறதெ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லே அறிவித்து, மிக்தோலிலே கூறி, நோப்பிலும் தக்பானேசிலும் பிரசித்தம்பண்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ன் வீரர் வாரிக்கொள்ளப்படுகிறதென்ன? கர்த்தர் அவர்களைத் தன்ளினதால் அவர்கள் நிலைநிற்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கரை இடறப்பண்ணுகிறார்; அவனவன் தனக்கடுத்தவன்மேல் விழுகிறான்; அவர்கள்: எழுந்திருங்கள், கொல்லு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க்குத் தப்ப நமது ஜனத்தண்டைக்கும், நாம் பிறந்த தேசத்துக்கும் திரும்பிப்போவோம்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கிப்தின் ராஜாவாகிய பார்வோன் பாழாக்கப்பட்டான்; அவனுக்குக் குறித்த காலம் முடிந்ததென்று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ச்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ர்வதங்களில் தாபோரும் சமுத்திரத்தின் அருகே கர்மேலும் இருக்கிற நிச்சயம்போல் அவன் வருவானெ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ளின் கர்த்தர் என்னும் நாமமுள்ள ராஜா தம்முடைய ஜீவனைக் கொண்டு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கிப்துதேசவாசியாகிய குமாரத்தியே, சிறையிருப்புக்குப் போகும் பிரயாண சாமான்களை ஆயத்தப்படுத்து, நோ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ம்; அது குடியில்லாமல் சுட்டெரிக்கப்பட்டுக் 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கிப்து மகா நேர்த்தியான கடாரி, அடிக்கிறவன் வடக்கேயிருந்து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ன் நடுவில் இருக்கிற அதின் கூலிப்படைகள் கொழுத்த காளைகள் போலிருக்கிறார்கள்; இ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மல், திரும்பிக்கொண்டு ஏகமாய் ஓடிப்போவார்கள்; அவர்கள் விசாரிக்கப்படுகிற அவர்களுடைய ஆபத்து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மேல்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ன் பாம்பைபோல சீறிவருவான், இராணுவபலத்தோடே நடந்து, காடுவெட்டிகளைப்போல் கோடாரிகளோடு அ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ண்ணப்படாத மரங்களாயிருந்தாலும் அந்தக் காட்டை வெட்டுவார்கள் என்று கர்த்தர் சொல்லுகிறா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கிளிகளைப் பார்க்கிலும் அதிகமானவர்கள், அவர்களுக்குத் தொகையி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கிப்தின் குமாரத்தி கலங்குவாள்; வடதிசை ஜனத்தின் கையில் ஒப்புக்கொடுக்கப்படு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ன் தேவனாகிய சேனைகளின் கர்த்தர் சொல்லுகிறது என்னவென்றால்; இதோ, நான் நோ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லுள்ள திரளான ஜனங்களையும், பார்வோனையும், எகிப்தையும், அதின் தேவர்களையு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யும், பார்வோனையும், அவனை நம்பியிருக்கிறவர்களையும் வி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பிராணனை வாங்கத் தேடுகிறவர்களின் கையிலும், பாபிலோன் ராஜாவாகிய நேபுகாத்நேச்சா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ம், அவனுடைய சேவகரின் கையிலும், அவர்களை ஒப்புக்கொடுப்பேன்; அதற்குப்பின்பு அது பூர்வ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போல் குடியேற்றப்படும் 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ன் தாசனாகிய யாக்கோபே, நீ பயப்படாதே; இஸ்ரவேலே, நீ கலங்காதே; இதோ, நான் உன்னைத் தூரத்திலு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 அவர்கள் சிறையிருப்பின் தேசத்திலுமிருந்து விடுவித்து இரட்சிப்பேன்; அப்பொழுது யா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ந்து, அமைதியோடும் சாங்கோபாங்கத்தோடும் இருப்பான்; அவனைத் தத்தளிக்கப்பண்ணுவார்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ன் தாசனாகிய யாக்கோபே, நீ பயப்படாதே என்று கர்த்தர் சொல்லுகிறார்; நான் உன்னுடனே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த் துரத்திவிட்ட எல்லா ஜாதிகளையும் நான் நிர்மூலமாக்குவேன்; உன்னையோ நான் நிர்மூலமாக்காமல்,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ய் தண்டிப்பேன்; ஆனாலும் உன்னை நான் குற்றமில்லாமல் நீங்கலாக விடுவதில்லையெ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46]]></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2026-11-02T10:17:07Z</dcterms:created>
  <dcterms:modified xsi:type="dcterms:W3CDTF">2026-11-02T10:17:07Z</dcterms:modified>
  <dc:title>எரேமியா : 46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