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ந்திரவாதியும், சன்னதக்காரனும், மாயவித்தைக்காரனும், செத்தவர்களிடத்தில் குறிகேட்கிறவனும் உங்களுக்குள்ளே இருக்க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 முன்பாக நீ உத்தமனாயிரு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என்னை நோக்கி: அவர்கள் சொன்னது சரி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நாமத்தினாலே அவர் சொல்லும் என் வார்த்தைகளுக்குச் செவிகொடாதவன் எவனோ அவனை நான் விசார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சொல்லாத வார்த்தை இன்னதென்று நான் எப்படி அறிவேன் என்று நீ உன் இருதயத்தில் சொல்வாயாகி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યાદ રાખજો, યાજકો તથા લેવી કુળસમૂહના અન્ય સર્વ સભ્યોને ઇસ્રાએલમાં કોઈ પ્રદેશ ફાળવવામાં નહિ આવ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યહોવાને ચઢાવેલાં યજ્ઞ અને બીજા બલિદાન ઉપર ગુજરાન ચલ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ને તેમના બીજા કુળસમૂહોની જેમ પ્રદેશનો કોઈ ભાગ મળે નહિ, યહોવાએ આપેલા વચન પ્રમાંણે યહોવા જ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બલિદાન માંટે લાવવામાં આવતાં પ્રત્યેક ઘેટાના અથવા બળદના ખભાનો ભાગ, મોં તથા પેટનો ભાગ યાજકોન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દુપરાંત આભારસ્તુતિ અથેર્ કાપણીનો જે ભાગ યહોવા સમક્ષ લાવવામાં આવે તે યાજકોને મળે-અનાજનો, ન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નો જૈતતેલનો અને ઘેટાનું ઊન ઉતારે ત્યારે તેનો પ્રથમ ફા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યહોવાએ તમાંરા બધા વંશોમાંથી તેના હિતમાં રહી સેવા કરવા લેવીના વંશજોને કાયમને માંટે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ઇસ્રાએલમાં કોઈ પણ જગ્યાએ રહેતા લેવીને કોઇ પણ સમયે દેવના ખાસ સ્થાનમાં આવવાનો હક્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ં નિયમિત સેવા કરતા તેના સાથી લેવીઓની જેમ તે યહોવાના નામમાં સેવા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જ્ઞમાંથી તેમનો જેટલો જ ભાગ છે તેટલાનો જ એ હક્કદાર છે. એના કુટુંબને સામાંન્ય રીતે જે ભાગ મળ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તેની ઉપરાંતન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જયારે તમે તમાંરા દેવ યહોવા તમને જે ભૂમિ આપી રહ્યા છે ત્યાં પહોંચો, ત્યારે ત્યાંની અન્ય પ્રજા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પાત્ર દુષ્ટ રિવાજોનું અનુકરણ કરીને ભ્રષ્ટ થ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ોઈ પણ ઇસ્રાએલીએ પોતાના પુત્ર કે પુત્રીને અગ્નિમાં બલી તરીકે હોમવાં નહિ, કોઇ પણ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ોતિષ, જાદુગર, ડાકણ, કે માંયાવી જાદુગર બન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દારીનું કામ કરવું નહિ, ભૂવાનું કે જંતરમંતરની જાદુક્રિયા કરીને પ્રેતાત્માંઓને બોલાવવા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લોકો આવાં કામો કરે છે તેઓને યહોવા ધિક્કારે છે, અને આવા ધિક્કારપાત્ર રિવાજોને કારણે જ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 એ પ્રજાઓને તમાંરા માંર્ગમાંથી દૂ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તમાંરે તમાંરા યહોવા દેવ સમક્ષ દોષરહિત જીવન જીવવું અને યહોવાને અનન્ય નિષ્ઠાથી વળગી રહે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જે પ્રજાઓનું સ્થાન તમે લઈ રહ્યા છો તે પ્રજાઓ જોષીઓ તથા શુકન અપશુકન જોનારાઓની વાત કાને ધર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ને તો તમાંરા દેવ યહોવા એવી છૂટ આપ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દેવ તમાંરામાંથી જ માંરા જેવો એક પ્રબોધક ઇસ્રાએલમાંથી પેદા કરશે. અને તેમની વાત જ ત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 કે તમે આ જ માંગણી હોરેબ પર્વત આગળ દેવ પાસે કરી હતી. ત્યાં પર્વતની તળેટી આગળ તમે માંગ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 કે, ‘તમાંરે દેવનો આવો ભયજનક અવાજ ફરી ન સાંભળવો પડે અથવા પર્વત પર ભયજનક અગ્નિ જોવો ન પડે, રખ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ૃત્યુ પામ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યહોવાએ મને કહ્યું, ‘તેઓ માંગે છે તે સારૂં છે. તેઓએ જે વિનંતી કરી છે તે પ્રમાંણે હું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તેઓમાંથી તારા જેવા એક ઇસ્રાએલી પ્રબોધકને પેદા કરીશ. શું બોલવું તે હું તેને જણાવીશ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વતી લોકોની સાથે વાત કર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જો કોઈ માંરા નામે એ જે વચનો ઉચ્ચારશે તેનો અનાદર કરશે, તો હું તેનો જવાબ માંગ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પણ જો કોઈ પ્રબોધક ખોટો દાવો કરશે કે મેં તેને કઇ સંદેશો આપ્યો છે, તો તેને માંરી નાખવો અને અ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ો તરફથી તેને સંદેશો મળ્યો છે એમ કોઇ પ્રબોધક કહે તેને માંરી જ ન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છતાં તમાંરા મનમાં જો એમ થતું હોય કે, ‘અમુક વચનો યહોવાના નથી, એ અમાંરે કેવી રીતે જાણવું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ો એનો ઉત્તર છે, જયારે કોઈ પ્રબોધક યહોવાના નામે કંઈ કહે અને તે જો સાચું ન પડે તો સમજવું કે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ું વચન નથી. એ પ્રબોધકની ખોટી વાણી છે, પોતે ઉપજાવી કાઢેલી છે, તેથી તમાંરે તેનાથી ગભરા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2026-10-21T06:06:20Z</dcterms:created>
  <dcterms:modified xsi:type="dcterms:W3CDTF">2026-10-21T06:06:20Z</dcterms:modified>
  <dc:title>પુનર્નિયમ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