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presProps" Target="presProps.xml"/>
  <Relationship Id="rId29" Type="http://schemas.openxmlformats.org/officeDocument/2006/relationships/viewProps" Target="viewProps.xml"/>
  <Relationship Id="rId30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802090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86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இயேசுவின் இரத்தத்தால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86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ேவனின் கிருபையால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86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மீட்கப்பட்டோர்கள் ஆனந்த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86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ாடி ஆண்டவருடன் சேருவா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86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1. மேகத்தில் எக்காளமே – இயேச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86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வருகையில் தொனித்திடும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86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ன்பருடன் அவர் பக்தர் பல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86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ஆயத்தமாய் வருவார் – இயேசுவி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86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2. அத்தி மரம் துளிர்க்குதே – அந்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86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ுத்திரர் இஸ்ரவேல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86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த்திரமாக கூடிச் சேர – வே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86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சத்தியம் நிறைவேறுதே – இயேசுவி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86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3. ஜொலிக்கும் நட்சத்திரங்கள் – பல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86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வீழ்கின்ற நாளிதுவ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86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ாவத்தை வெறுத்து பயத்தோடே ஜீவித்த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86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இயேசுவை பின் செல்லுவோம் – இயேசுவி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86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4. தூதனின் கரங்களில் – ஓ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86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கோப கலசத்தைப் பா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86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ஐயோ என்றொரு தொனி கேட்குத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86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ஐங்கண்டங்கள் எங்குமே – இயேசுவி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86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5. காலம் இனி செல்லாதே – கர்த்த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86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இயேசு வருகின்றார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86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ஆவியும் அவர் மணவாட்டிய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86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கூவி அழைத்திடுவார் – இயேசுவி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86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44">
  <a:themeElements>
    <a:clrScheme name="Theme4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44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44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2026-10-23T20:03:37Z</dcterms:created>
  <dcterms:modified xsi:type="dcterms:W3CDTF">2026-10-23T20:03:37Z</dcterms:modified>
  <dc:title>துதிப் பாடல்கள் : 486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