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லேவியர் கர்த்தருடைய பெட்டியையும், அதனோடிருந்த பொன்னுருப்படிகளுள்ள சிறிய பெட்டியையும் இறக்கி, அந்தப் பெரிய கல்லின்மேல் வைத்தார்கள்; பெத்ஷிமேசின் மனுஷர், அன்றைய தினம் கர்த்தருக்குச் சர்வாங்க தகனங்களைச் செலுத்திப் பலிகளை இட்டா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லேவியர் கர்த்தருடைய பெட்டியையும், அதனோடிருந்த பொன்னுருப்படிகளுள்ள சிறிய பெட்டியையும் இறக்கி, அந்தப் பெரிய கல்லின்மேல் வைத்தார்கள்; பெத்ஷிமேசின் மனுஷர், அன்றைய தினம் கர்த்தருக்குச் சர்வாங்க தகனங்களைச் செலுத்திப் பலிகளை இட்டா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லேவியர் கர்த்தருடைய பெட்டியையும், அதனோடிருந்த பொன்னுருப்படிகளுள்ள சிறிய பெட்டியையும் இறக்கி, அந்தப் பெரிய கல்லின்மேல் வைத்தார்கள்; பெத்ஷிமேசின் மனுஷர், அன்றைய தினம் கர்த்தருக்குச் சர்வாங்க தகனங்களைச் செலுத்திப் பலிகளை இட்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லேவியர் கர்த்தருடைய பெட்டியையும், அதனோடிருந்த பொன்னுருப்படிகளுள்ள சிறிய பெட்டியையும் இறக்கி, அந்தப் பெரிய கல்லின்மேல் வைத்தார்கள்; பெத்ஷிமேசின் மனுஷர், அன்றைய தினம் கர்த்தருக்குச் சர்வாங்க தகனங்களைச் செலுத்திப் பலிகளை இட்டா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லிஸ்தரின் ஐந்து அதிபதிகளும் இவைகளைக்கண்டு, அன்றைய தினம் எக்ரோனுக்குத் திரும்பிப் போ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லிஸ்தர் குற்றநிவாரணத்திற்காக, கர்த்தருக்குச் செலுத்தின மூலவியாதியின் சாயலான பொன் சுரூபங்களாவன, அஸ்தோத்திற்காக ஒன்று, காசாவுக்காக ஒன்று, அஸ்கலோனுக்காக ஒன்று, காத்துக்காக ஒன்று, எக்ரோனுக்காக ஒன்று,]]></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லிஸ்தர் குற்றநிவாரணத்திற்காக, கர்த்தருக்குச் செலுத்தின மூலவியாதியின் சாயலான பொன் சுரூபங்களாவன, அஸ்தோத்திற்காக ஒன்று, காசாவுக்காக ஒன்று, அஸ்கலோனுக்காக ஒன்று, காத்துக்காக ஒன்று, எக்ரோனுக்காக ஒன்று,]]></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ல் செய்த சுண்டெலிகளோவென்றால், அரணான பட்டணங்கள் துவக்கி நாட்டிலுள்ள கிராமங்கள்மட்டும், கர்த்தருடைய பெட்டியை வைத்த பெரிய கல் இருக்கிற ஆபேல்மட்டும், ஐந்து அதிபதிகளுக்கும் ஆதீனமாயிருக்கிற பெலிஸ்தருடைய சகல ஊர்களின் இலக்கத்திற்குச் சரியாயிருந்தது. அந்தக் கல் இந்நாள்வரைக்கும் பெத்ஷிமேஸ் ஊரானாகிய யோசுவாவின் வயலில் இருக்கிற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ல் செய்த சுண்டெலிகளோவென்றால், அரணான பட்டணங்கள் துவக்கி நாட்டிலுள்ள கிராமங்கள்மட்டும், கர்த்தருடைய பெட்டியை வைத்த பெரிய கல் இருக்கிற ஆபேல்மட்டும், ஐந்து அதிபதிகளுக்கும் ஆதீனமாயிருக்கிற பெலிஸ்தருடைய சகல ஊர்களின் இலக்கத்திற்குச் சரியாயிருந்தது. அந்தக் கல் இந்நாள்வரைக்கும் பெத்ஷிமேஸ் ஊரானாகிய யோசுவாவின் வயலில் இருக்கிற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ல் செய்த சுண்டெலிகளோவென்றால், அரணான பட்டணங்கள் துவக்கி நாட்டிலுள்ள கிராமங்கள்மட்டும், கர்த்தருடைய பெட்டியை வைத்த பெரிய கல் இருக்கிற ஆபேல்மட்டும், ஐந்து அதிபதிகளுக்கும் ஆதீனமாயிருக்கிற பெலிஸ்தருடைய சகல ஊர்களின் இலக்கத்திற்குச் சரியாயிருந்தது. அந்தக் கல் இந்நாள்வரைக்கும் பெத்ஷிமேஸ் ஊரானாகிய யோசுவாவின் வயலில் இருக்கிற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னாலும் பெத்ஷிமேசின் மனுஷர் கர்த்தருடைய பெட்டிக்குள் பார்த்தபடியினால், கர்த்தர் ஜனங்களில் ஐம்பதினாயிரத்து எழுபதுபேரை அடித்தார்; அப்பொழுது கர்த்தர் ஜனங்களைப் பெரிய சங்காரமாக அடித்ததினிமித்தம், ஜனங்கள் துக்கித்துக்கொண்டிருந்தா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னாலும் பெத்ஷிமேசின் மனுஷர் கர்த்தருடைய பெட்டிக்குள் பார்த்தபடியினால், கர்த்தர் ஜனங்களில் ஐம்பதினாயிரத்து எழுபதுபேரை அடித்தார்; அப்பொழுது கர்த்தர் ஜனங்களைப் பெரிய சங்காரமாக அடித்ததினிமித்தம், ஜனங்கள் துக்கித்துக்கொண்டிருந்தா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தப் பரிசுத்தமான தேவனாகிய கர்த்தருக்கு முன்பாக நிற்கத்தக்கவன் யார்? பெட்டி நம்மிடத்திலிருந்து யாரிடத்துக்குப் போகும் என்று பெத்ஷிமேசின் மனுஷர் சொ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தப் பரிசுத்தமான தேவனாகிய கர்த்தருக்கு முன்பாக நிற்கத்தக்கவன் யார்? பெட்டி நம்மிடத்திலிருந்து யாரிடத்துக்குப் போகும் என்று பெத்ஷிமேசின் மனுஷர் சொ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யாத்யாரீமின் குடிகளுக்கு ஆட்களை அனுப்பி: பெலிஸ்தர் கர்த்தருடைய பெட்டியைத் திரும்ப அனுப்பினார்கள்; நீங்கள் வந்து, அதை உங்களிடத்துக்கு எடுத்துக்கொண்டு போங்கள் என்று சொல்லச்சொன்னா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யாத்யாரீமின் குடிகளுக்கு ஆட்களை அனுப்பி: பெலிஸ்தர் கர்த்தருடைய பெட்டியைத் திரும்ப அனுப்பினார்கள்; நீங்கள் வந்து, அதை உங்களிடத்துக்கு எடுத்துக்கொண்டு போங்கள் என்று சொல்லச்சொன்னா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டைய பெட்டி பெலிஸ்தரின் தேசத்தில் ஏழுமாதம் இருந்த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பெலிஸ்தர் பூஜாசாரிகளையும் குறிசொல்லுகிறவர்களையும் அழைப்பித்து: கர்த்தருடைய பெட்டியைப் பற்றி நாங்கள் என்ன செய்யவேண்டும்? அதை நாங்கள் எவ்விதமாய் அதின் ஸ்தானத்திற்கு அனுப்பிவிடலாம் என்று எங்களுக்குச் சொல்லுங்கள் என்றா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பெலிஸ்தர் பூஜாசாரிகளையும் குறிசொல்லுகிறவர்களையும் அழைப்பித்து: கர்த்தருடைய பெட்டியைப் பற்றி நாங்கள் என்ன செய்யவேண்டும்? அதை நாங்கள் எவ்விதமாய் அதின் ஸ்தானத்திற்கு அனுப்பிவிடலாம் என்று எங்களுக்குச் சொல்லுங்கள் என்றா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இஸ்ரவேலின் தேவனுடைய பெட்டியை நீங்கள் அனுப்பினால், அதை வெறுமையாய் அனுப்பாமல், குற்றநிவாரண காணிக்கையை எவ்விதத்திலும் அவருக்குச் செலுத்தவேண்டும்; அப்பொழுது நீங்கள் சொஸ்தமடைகிறதும் அல்லாமல், அவருடைய கை உங்களை விடாதிருந்தமுகாந்தரம் இன்னது என்றும் உங்களுக்குத் தெரியவரும்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இஸ்ரவேலின் தேவனுடைய பெட்டியை நீங்கள் அனுப்பினால், அதை வெறுமையாய் அனுப்பாமல், குற்றநிவாரண காணிக்கையை எவ்விதத்திலும் அவருக்குச் செலுத்தவேண்டும்; அப்பொழுது நீங்கள் சொஸ்தமடைகிறதும் அல்லாமல், அவருடைய கை உங்களை விடாதிருந்தமுகாந்தரம் இன்னது என்றும் உங்களுக்குத் தெரியவரும் என்றா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இஸ்ரவேலின் தேவனுடைய பெட்டியை நீங்கள் அனுப்பினால், அதை வெறுமையாய் அனுப்பாமல், குற்றநிவாரண காணிக்கையை எவ்விதத்திலும் அவருக்குச் செலுத்தவேண்டும்; அப்பொழுது நீங்கள் சொஸ்தமடைகிறதும் அல்லாமல், அவருடைய கை உங்களை விடாதிருந்தமுகாந்தரம் இன்னது என்றும் உங்களுக்குத் தெரியவரும் என்றா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ர்கள்: குற்றநிவாரண காணிக்கையாக நாங்கள் அவருக்கு என்னத்தைச் செலுத்தவேண்டுமென்று கேட்டதற்கு, அவர்கள்: உங்களெல்லாருக்கும் உங்கள் அதிபதிகளுக்கும் ஒரே வாதையுண்டானபடியால், பெலிஸ்தருடைய அதிபதிகளின் இலக்கத்திற்குச் சரியாக மூலவியாதியின் சாயலானபடி செய்த ஐந்து பொன் சுரூபங்களும், பொன்னால் செய்த ஐந்து சுண்டெலிகளும் செலுத்தவேண்டு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ர்கள்: குற்றநிவாரண காணிக்கையாக நாங்கள் அவருக்கு என்னத்தைச் செலுத்தவேண்டுமென்று கேட்டதற்கு, அவர்கள்: உங்களெல்லாருக்கும் உங்கள் அதிபதிகளுக்கும் ஒரே வாதையுண்டானபடியால், பெலிஸ்தருடைய அதிபதிகளின் இலக்கத்திற்குச் சரியாக மூலவியாதியின் சாயலானபடி செய்த ஐந்து பொன் சுரூபங்களும், பொன்னால் செய்த ஐந்து சுண்டெலிகளும் செலுத்தவேண்டு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ர்கள்: குற்றநிவாரண காணிக்கையாக நாங்கள் அவருக்கு என்னத்தைச் செலுத்தவேண்டுமென்று கேட்டதற்கு, அவர்கள்: உங்களெல்லாருக்கும் உங்கள் அதிபதிகளுக்கும் ஒரே வாதையுண்டானபடியால், பெலிஸ்தருடைய அதிபதிகளின் இலக்கத்திற்குச் சரியாக மூலவியாதியின் சாயலானபடி செய்த ஐந்து பொன் சுரூபங்களும், பொன்னால் செய்த ஐந்து சுண்டெலிகளும் செலுத்தவேண்டு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கையால் உங்கள் மூலவியாதியின் சாயலான சுரூபங்களையும், உங்கள் தேசத்தைக் கெடுத்துப்போட்ட சுண்டெலிகளின் சாயலான சுரூபங்களையும் நீங்கள் உண்டுபண்ணி, இஸ்ரவேலின் தேவனுக்கு மகிமையைச் செலுத்துங்கள்; அப்பொழுது ஒருவேளை உங்கள் மேலும், உங்கள் தேவர்கள் மேலும், உங்கள் தேசத்தின் மேலும் இறங்கியிருக்கிற அவருடைய கை உங்களை விட்டு விலகு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கையால் உங்கள் மூலவியாதியின் சாயலான சுரூபங்களையும், உங்கள் தேசத்தைக் கெடுத்துப்போட்ட சுண்டெலிகளின் சாயலான சுரூபங்களையும் நீங்கள் உண்டுபண்ணி, இஸ்ரவேலின் தேவனுக்கு மகிமையைச் செலுத்துங்கள்; அப்பொழுது ஒருவேளை உங்கள் மேலும், உங்கள் தேவர்கள் மேலும், உங்கள் தேசத்தின் மேலும் இறங்கியிருக்கிற அவருடைய கை உங்களை விட்டு விலகு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கையால் உங்கள் மூலவியாதியின் சாயலான சுரூபங்களையும், உங்கள் தேசத்தைக் கெடுத்துப்போட்ட சுண்டெலிகளின் சாயலான சுரூபங்களையும் நீங்கள் உண்டுபண்ணி, இஸ்ரவேலின் தேவனுக்கு மகிமையைச் செலுத்துங்கள்; அப்பொழுது ஒருவேளை உங்கள் மேலும், உங்கள் தேவர்கள் மேலும், உங்கள் தேசத்தின் மேலும் இறங்கியிருக்கிற அவருடைய கை உங்களை விட்டு விலகு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கிப்தியரும் பார்வோனும் தங்கள் இருதயத்தைக் கடினப்படுத்தினது போல, நீங்கள் உங்கள் இருதயத்தைக் கடினப்படுத்துவானேன்? அவர்களை அவர் தீங்காய் வாதித்தபின்பு, ஜனங்களை அவர்கள் அனுப்பிவிட்டதும், அவர்கள் போய் விட்டதும் இல்லையோ?]]></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கிப்தியரும் பார்வோனும் தங்கள் இருதயத்தைக் கடினப்படுத்தினது போல, நீங்கள் உங்கள் இருதயத்தைக் கடினப்படுத்துவானேன்? அவர்களை அவர் தீங்காய் வாதித்தபின்பு, ஜனங்களை அவர்கள் அனுப்பிவிட்டதும், அவர்கள் போய் விட்டதும் இல்லையோ?]]></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நீங்கள் ஒரு புதுவண்டில் செய்து, நுகம்பூட்டாதிருக்கிற இரண்டு கறவைப்பசுக்களைப் பிடித்து, அவைகளை வண்டிலிலே கட்டி, அவைகளின் கன்றுக்குட்டிகளை அவைகளுக்குப் பின்னாகப் போகவிடாமல், வீட்டிலே கொண்டு வந்துவிட்டு,]]></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நீங்கள் ஒரு புதுவண்டில் செய்து, நுகம்பூட்டாதிருக்கிற இரண்டு கறவைப்பசுக்களைப் பிடித்து, அவைகளை வண்டிலிலே கட்டி, அவைகளின் கன்றுக்குட்டிகளை அவைகளுக்குப் பின்னாகப் போகவிடாமல், வீட்டிலே கொண்டு வந்துவிட்டு,]]></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ன்பு கர்த்தருடைய பெட்டியை எடுத்து, அதை வண்டிலின்மேல் வைத்து, நீங்கள் குற்ற நிவாரணகாணிக்கையாக அவருக்குச் செலுத்தும் பொன்னுருப்படிகளை அதின் பக்கத்தில் ஒரு சிறிய பெட்டியிலே வைத்து, அதை அனுப்பிவிடுங்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ன்பு கர்த்தருடைய பெட்டியை எடுத்து, அதை வண்டிலின்மேல் வைத்து, நீங்கள் குற்ற நிவாரணகாணிக்கையாக அவருக்குச் செலுத்தும் பொன்னுருப்படிகளை அதின் பக்கத்தில் ஒரு சிறிய பெட்டியிலே வைத்து, அதை அனுப்பிவிடுங்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பாருங்கள்; அது தன் எல்லைக்குப் போகிறவழியாய் பெத்ஷிமேசுக்குப் போனால், இந்தப் பெரிய தீங்கை நமக்குச் செய்தவர் அவர்தாமே என்று அறியலாம்; போகாதிருந்தால், அவருடைய கை நம்மைத் தொடாமல், அது தற்செயலாய் நமக்கு நேரிட்டது என்று அறிந்துகொள்ளலாம் என்றா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பாருங்கள்; அது தன் எல்லைக்குப் போகிறவழியாய் பெத்ஷிமேசுக்குப் போனால், இந்தப் பெரிய தீங்கை நமக்குச் செய்தவர் அவர்தாமே என்று அறியலாம்; போகாதிருந்தால், அவருடைய கை நம்மைத் தொடாமல், அது தற்செயலாய் நமக்கு நேரிட்டது என்று அறிந்துகொள்ளலாம் என்றா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 மனுஷர் அப்படியே செய்து, இரண்டு கறவைப்பசுக்களைக் கொண்டு வந்து, அவைகளை வண்டிலிலே கட்டி, அவைகளின் கன்றுக்குட்டிகளை வீட்டிலே அடைத்துவைத்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 மனுஷர் அப்படியே செய்து, இரண்டு கறவைப்பசுக்களைக் கொண்டு வந்து, அவைகளை வண்டிலிலே கட்டி, அவைகளின் கன்றுக்குட்டிகளை வீட்டிலே அடைத்துவைத்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டைய பெட்டியையும், பொன்னால் செய்த சுண்டெலிகளும் தங்கள் மூலவியாதியின் சாயலான சுரூபங்களும் வைத்திருக்கிற சிறிய பெட்டியையும், அந்த வண்டிலின்மேல் வைத்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டைய பெட்டியையும், பொன்னால் செய்த சுண்டெலிகளும் தங்கள் மூலவியாதியின் சாயலான சுரூபங்களும் வைத்திருக்கிற சிறிய பெட்டியையும், அந்த வண்டிலின்மேல் வைத்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அந்தப் பசுக்கள் பெத்ஷிமேசுக்குப் போகிற வழியிலே செவ்வையாய்ப் போய், வலது இடது பக்கமாய் விலகாமல், பெரும்பாதையான நேர்வழியாகக் கூப்பிட்டுக் கொண்டே நடந்தது; பெலிஸ்தரின் அதிபதிகள் பெத்ஷிமேசின் எல்லைமட்டும் அவைகளின் பிறகே போனா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அந்தப் பசுக்கள் பெத்ஷிமேசுக்குப் போகிற வழியிலே செவ்வையாய்ப் போய், வலது இடது பக்கமாய் விலகாமல், பெரும்பாதையான நேர்வழியாகக் கூப்பிட்டுக் கொண்டே நடந்தது; பெலிஸ்தரின் அதிபதிகள் பெத்ஷிமேசின் எல்லைமட்டும் அவைகளின் பிறகே போனா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த்ஷிமேசின் மனுஷர் பள்ளத்தாக்கிலே கோதுமை அறுப்பு அறுத்துக்கொண்டிருந்தார்கள்; அவர்கள் தங்கள் கண்களை ஏறெடுக்கும்போது, பெட்டியைக் கண்டு, அதைக் கண்டதினால் சந்தோஷப்பட்டா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த்ஷிமேசின் மனுஷர் பள்ளத்தாக்கிலே கோதுமை அறுப்பு அறுத்துக்கொண்டிருந்தார்கள்; அவர்கள் தங்கள் கண்களை ஏறெடுக்கும்போது, பெட்டியைக் கண்டு, அதைக் கண்டதினால் சந்தோஷப்பட்டா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த வண்டில் பெத்ஷிமேஸ் ஊரானாகிய யோசுவாவின் வயலில் வந்து, அங்கே நின்றது; அங்கே ஒரு பெரிய கல்லிருந்தது; அப்பொழுது வண்டிலின் மரங்களைப் பிளந்து, பசுக்களைக் கர்த்தருக்குச் சர்வாங்கதகனபலியாகச் செலுத்தி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29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ಸಮುವೇಲನು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ಅಲ್ಲಿ ಒಂದು ದೊಡ್ಡ ಕಲ್ಲು ಇತ್ತು. ಆಗ ಅವರು ಆ ಬಂಡಿಯ ಕಟ್ಟಿಗೆಗಳನ್ನು ಸೀಳಿ ಹಸು ಗಳನ್ನು ಕರ್ತನಿಗೆ ದಹನಬಲಿಯಾ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ಪಿಸಿದರು. ಲೇವಿಯರು ಕರ್ತನ ಮಂಜೂಷವನ್ನೂ ಅದರ ಸಂಗಡ ಇದ್ದ ಬಂಗಾರದ ಕಾಣಿಕೆಗಳುಳ್ಳ ಚಿಕ್ಕ ಪೆಟ್ಟಿಗೆಯನ್ನೂ ಇಳಿಸಿ 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ಡ್ಡ ಕಲ್ಲಿನ ಮೇಲಿಟ್ಟುಕೊಂಡಿದ್ದರು. ಆದರೆ ಬೇತ್ಷೆಮೆಷಿನ ಮನುಷ್ಯರು ಆ ದಿವಸದಲ್ಲಿ ಕರ್ತನಿಗೆ ದಹನಬಲಿ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ಲಿಗಳನ್ನೂ ಅರ್ಪಿಸಿ 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ಆದರೆ ಫಿಲಿಷ್ಟಿಯರ ಐದು ಮಂದಿ ಅಧಿಪತಿಗಳು ಇವುಗಳನ್ನು ನೋಡಿ ಅದೇ ದಿನದಲ್ಲಿ ತಿರಿಗಿ ಎಕ್ರೋನಿಗೆ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ಫಿಲಿಷ್ಟಿಯರು ಅಪರಾಧ ಬಲಿಗಾಗಿ ಅಷ್ಡೋದಿ ನಿಂದ ಒಂದು ಗಾಜಕ್ಕೋಸ್ಕರ ಒಂದು ಅಷ್ಕೆಲೋನಿ ಗೋಸ್ಕರ ಒಂದು ಗತ್‌ನಿಂದ ಒಂ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ಕ್ರೋನಿನಿಂದ ಒಂದು ಗಡ್ಡೆವ್ಯಾಧಿಯ ನಿಮಿತ್ತದಿಂದ ಒಂದೊಂದು ಬಂಗಾರದ ರೂಪಗಳನ್ನು ಕರ್ತನಿಗೆ ಅರ್ಪಿ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ದರೆ ಅವರು ಕಳುಹಿಸಿದ ಬಂಗಾರದ ಇಲಿಗಳು ಬೇತ್ಷೆಮೆಷಿನವನಾದ ಯೆಹೋಶುವನ ಹೊಲದಲ್ಲಿ ಈ ದಿನದ ವರೆಗೂ ಇರುವ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ಜೂಷವನ್ನು ಇಳಿಸಿದ ಅಬೇಲೆಂಬ ದೊಡ್ಡ ಕಲ್ಲಿನ ವರೆಗೆ ಫಿಲಿಷ್ಟಿಯರ ಐದು ಮಂದಿ ಅಧಿಪತಿಗಳ ಬಲವುಳ್ಳ ಪಟ್ಟಣಗಳ, ಗ್ರಾಮ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ಲೆಕ್ಕಕ್ಕೆ ಸರಿಯಾಗಿ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ಆದರೆ ಬೇತ್ಷೆ ಮೆಷಿನ ಜನರು ಕರ್ತನ ಮಂಜೂಷದಲ್ಲಿ ನೋಡಿದ್ದ ರಿಂದ ಕರ್ತನು ಅವರೊಳಗೆ ಐವತ್ತು ಸಾವಿರದ ಎಪ್ಪ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ಯನ್ನು ಸಾಯಿ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ತಮ್ಮಲ್ಲಿ ದೊಡ್ಡ ಸಂಹಾರವಾಗಿ ಜನರನ್ನು ಕರ್ತನು ಸಾಯಿಸಿದ್ದರಿಂದ ಅವರು ದುಃಖಪಟ್ಟು--ಈ ಪರಿಶುದ್ಧ ದೇವರಾದ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 ನಿಲ್ಲತಕ್ಕವನಾರು? ನಮ್ಮ ಬಳಿಯಿಂದ ಆತನು ಹೋಗತಕ್ಕ ಸ್ಥಳ ಯಾವದು ಎಂದು ಹೇಳಿ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ಅವರು ಕಿರ್ಯತ್ಯಾರೀಮಿನ ನಿವಾಸಿಗಳಿಗೆ ದೂತ ರನ್ನು ಕಳುಹಿಸಿ--ಫಿಲಿಷ್ಟಿಯರು ಕರ್ತನ ಮಂಜೂಷ ವನ್ನು ತಿ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ಹಿಸಿದ್ದಾರೆ; ನೀವು ಇಳಿದು ಬಂದು ಅದನ್ನು ನಿಮ್ಮ ಬಳಿಗೆ ತಕ್ಕೊಂಡು ಹೋಗಿರಿ ಎಂದು ಹೇಳಿ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ಆದರೆ ಕರ್ತನ ಮಂಜೂಷವು ಫಿಲಿಷ್ಟಿ ಯರ ಸೀಮೆಯಲ್ಲಿ ಏಳು ತಿಂಗಳು ಇ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ಫಿಲಿಷ್ಟಿಯರು ಪೂಜಾರಿಗಳನ್ನೂ ಕಣಿ ಹೇಳುವ ವರನ್ನೂ ಕರಿಸಿ ಕರ್ತನ ಮಂಜೂಷವನ್ನು ನಾವೇನು ಮಾಡಬೇಕು? ನಾವು ಅದನ್ನು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ರ ಸ್ಥಳಕ್ಕೆ ಕಳುಹಿಸುವದು ನಮಗೆ ತಿಳಿಸಿರಿ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ಅದಕ್ಕವ ರು--ಇಸ್ರಾಯೇಲ್‌ ದೇವರ ಮಂಜೂಷವನ್ನು ನೀವು ಕಳುಹಿಸಬೇಕಾದರೆ ಅದನ್ನು ಬರಿದಾಗಿ ಕಳುಹಿಸದೆ ಅದರ ಸಂಗ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ಶ್ಚಯವಾಗಿ ಅಪರಾಧ ಕಾಣಿಕೆಯನ್ನು ಕಳುಹಿಸಿರಿ; ಆಗ ನೀವು ಸ್ವಸ್ಥ ಮಾಡಲ್ಪಡುವಿರಿ. ಆತನ ಕೈ ನಿಮ್ಮನ್ನು ಬಿಟ್ಟು ಹೋ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ರುವ ಕಾರಣ ನಿಮಗೆ ತಿಳಿಯಲ್ಪಡುವದು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ಆಗ ಅವರು--ಅಪ ರಾಧ ಕಾಣಿಕೆಯಾಗಿ ನಾವು ಅದರ ಸಂಗಡ ಕಳುಹಿಸ ತಕ್ಕದ್ದೇನು ಅಂದರು. ಅದಕ್ಕವರು--ಫಿಲಿಷ್ಟಿಯರ ಅಧಿ ಪತಿ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ಲೆಕ್ಕಕ್ಕೆ ಸರಿಯಾಗಿ ಒಬ್ಬೊಬ್ಬರಿಗೆ ಗಡ್ಡೆವ್ಯಾಧಿಯ ವಿಧವಾದ ಐದು ಬಂಗಾರದ ಗಡ್ಡೆಗಳನ್ನೂ ಬಂಗಾರದ ಐದು ಇಲಿ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ಹಿಸಿರಿ; ಯಾಕಂದರೆ ನಿಮ್ಮೆ ಲ್ಲರಿಗೂ ನಿಮ್ಮ ಅಧಿಪತಿಗಳಿಗೂ ಒಂದೇ ತರವಾದ ವ್ಯಾಧಿಯು ಅ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ದದರಿಂದ ನಿಮ್ಮ ಗಡ್ಡೆವ್ಯಾಧಿಯ ರೂಪಗಳನ್ನೂ ಭೂಮಿಯನ್ನು ಕೆಡಿಸಿಬಿಟ್ಟ ನಿಮ್ಮ ಇಲಿ ಗಳ ರೂಪಗಳನ್ನೂ ನೀವು 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ಸ್ರಾಯೇಲ್‌ ದೇವರಿಗೆ ಮಹಿಮೆಯನ್ನು ಸಲ್ಲಿಸಬೇಕು. ಆಗ ಒಂದು ವೇಳೆ ಆತನು ನಿಮ್ಮ ಮೇಲೆಯೂ ನಿಮ್ಮ ದೇವರುಗಳ ಮೇಲೆಯೂ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ಭೂಮಿಯ ಮೇಲೆಯೂ ಇರುವ ತನ್ನ ಕೈಯನ್ನು ತೆಗೆದು ಹಗುರಮಾ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ಐಗುಪ್ತ್ಯರೂ ಫರೋಹನೂ ತಮ್ಮ ಹೃದಯವನ್ನು ಕಠಿಣ ಮಾಡಿದ ಹಾಗೆ ನೀವು ನಿಮ್ಮ ಹೃದಯವನ್ನು ಕಠಿಣಪಡಿಸುವದೇನು? ಯಾ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ತನು ಅವರ ಮಧ್ಯದಲ್ಲಿ ಆಶ್ಚರ್ಯವಾದ ಕ್ರಿಯೆಗಳನ್ನು ನಡಿಸಿದಾಗ ಅವರು ಇಸ್ರಾಯೇಲ್ಯರನ್ನು ಹೋಗುವ ಹಾಗೆ ಕಳುಹಿಸಲಿ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ದರೆ ಈಗ ನೀವು ಒಂದು ಹೊಸ ಬಂಡಿಯನ್ನು ಮಾಡಿ ನೊಗವನ್ನು ಹೊರದೆ ಇರುವ ಹಾಲು ಕರೆಯುವ ಎರಡು ಹಸುಗಳನ್ನು ತಕ್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ಗಳನ್ನು ಬಂಡಿಗೆ ಕಟ್ಟಿ ಅವುಗಳ ಕರುಗಳನ್ನು ಅವುಗಳ ಹಿಂದೆ ಹೋಗದ ಹಾಗೆ ಮನೆಗೆ ತೆಗೆದುಕೊಂಡು ಬಂ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ಕರ್ತನ ಮಂಜೂಷವನ್ನು ತೆಗೆದು, ಬಂಡಿಯ ಮೇಲೆ ಇಟ್ಟು ನೀವು ಕಳುಹಿಸಿ ಕೊಡುವ ನಿಮ್ಮ ಅಪರಾಧ ಕಾಣಿಕೆಯಾದ ಬಂಗಾ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ಭರಣಗಳನ್ನು ಒಂದು ಚಿಕ್ಕ ಪೆಟ್ಟಿಗೆಯಲ್ಲಿ ಹಾಕಿ ಕಳುಹಿಸಿರಿ; ಆಗ ನೋ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ಅದು ತನ್ನ ಮೇರೆಯಾದ ಬೇತ್ಷೆಮೆಷಿನ ಮಾರ್ಗವನ್ನು ಹಿಡಿದು ಹೋದರೆ ಆತನು ಈ ದೊಡ್ಡ ಕೇಡನ್ನು ನಮಗೆ ಮಾಡಿದ್ದಾನೆ; ಇಲ್ಲ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ರೆ ಆತನ ಹಸ್ತವು ನಮ್ಮನ್ನು ಮುಟ್ಟಲಿಲ್ಲ; ಅದು ನಮಗೆ ಪ್ರಾಪ್ತಿಯಾಯಿತೆಂದು ತಿಳುಕೊಳ್ಳಿರಿ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ಆ ಮನುಷ್ಯರು ಆ ಪ್ರಕಾರವೇ ಎರಡು ಕರೆ ಯುವ ಹಸುಗಳನ್ನು ತಕ್ಕೊಂಡು ಅವುಗಳನ್ನು ಬಂಡಿಗೆ ಕಟ್ಟಿ ಅವುಗಳ ಕರು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ಯಲ್ಲಿ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ಕರ್ತನ ಮಂಜೂಷವನ್ನೂ ಬಂಗಾರದ ಇಲಿಗಳನ್ನೂ ತಮ್ಮ ಗಡ್ಡೆವ್ಯಾಧಿಯ ರೂಪಗಳನ್ನೂ ಹಿಡಿಯುವ ಚಿಕ್ಕ ಪೆಟ್ಟಿಗೆ ಯನ್ನೂ 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ಡಿಯ ಮೇಲಿ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ಆಗ ಹಸುಗಳು ಕೂಗುತ್ತಾ ಬೇತ್ಷೆಮೆಷಿಗೆ ಹೋಗುವ ಮಾರ್ಗವನ್ನು ಹಿಡಿದು ಬಲಕ್ಕೆ ಎಡಕ್ಕೆ ತಿರುಗದೆ ಹೆದ್ದಾರಿ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ವು; ಫಿಲಿಷ್ಟಿಯರ ಅಧಿಪತಿಗಳು ಬೇತ್ಷೆಮೆಷಿನ ಮೇರೆಯವರೆಗೂ ಅವುಗಳ ಹಿಂದೆ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ಬೇತ್ಷೆಮೆಷಿನ ಮನುಷ್ಯರು ತಗ್ಗಿನಲ್ಲಿ ಗೋಧಿಯ ಪೈರನ್ನು ಕೊಯ್ಯುತ್ತಿದ್ದರು. ಅವರು ತಮ್ಮ ಕಣ್ಣುಗಳನ್ನು ಎ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ಜೂಷವನ್ನು ಕಂಡು ಅದನ್ನು ನೋಡಿದ್ದಕ್ಕೆ ಸಂತೋಷಪ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ಆ ಬಂಡಿಯು ಬೇತ್ಷೆಮೆಷಿನ ಊರಿನವನಾದ ಯೆಹೋಶುವನ ಹೊಲದಲ್ಲಿ ಬಂದು ನಿಂ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ಸಮುವೇಲನು : 6]]></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2026-10-20T06:12:03Z</dcterms:created>
  <dcterms:modified xsi:type="dcterms:W3CDTF">2026-10-20T06:12:03Z</dcterms:modified>
  <dc:title>1 ಸಮುವೇಲನು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