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 இருக்கவேண்டும்; அதை வெண்கலத் தகட்டால் மூ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 இருக்கவேண்டும்; அதை வெண்கலத் தகட்டால் மூ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 வளையங்களை உண்டாக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 வளையங்களை உண்டா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 கீழாக வைப்ப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பீடத்துக்குச் சீத்திம் மரத்தால் தண்டுகளையும் பண்ணி, அவைகளை வெண்கலத்தகட்டால் மூட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ச் சுமக்கத்தக்கதாக அந்தத் தண்டுகள் அதின் இரண்டு பக்கங்களிலும் வளையங்களிலே பாய்ச்சப்பட்ட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 பண்ண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 பண்ண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 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 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ின் பிராகாரம் ஐம்பதுமுழ அகலமாயி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ഞ്ചു മുഴം നീളവും അഞ്ചു മുഴം വീതിയുമായി ഖദിരമരംകൊണ്ടു യാഗപീഠം ഉണ്ടാക്കേണം; യാഗപീഠം സമചതു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മുഴം ഉയരവ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റെ നാലു കോണിലും കൊമ്പുണ്ടാക്കേണം; കൊമ്പു അതിൽനിന്നു തന്നേ ആയിരിക്കേണം; അതു താമ്ര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ലെ വെണ്ണീർ എടുക്കേണ്ടതിന്നു ചട്ടികളും അതിന്റെ ചട്ടുകങ്ങളും കിണ്ണങ്ങളും മുൾകൊളുത്ത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കലശങ്ങളും ഉണ്ടാക്കേണം; അതിന്റെ ഉപകരണങ്ങളൊക്കെയും താമ്രംകൊണ്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നു താമ്രംകൊണ്ടു വലപ്പണിയായി ഒരു ജാലവും ഉണ്ടാക്കേണം; ജാലത്തിന്മേൽ നാലു കോണിലും നാലു താമ്രവള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ാലം യാഗപീഠത്തിന്റെ പകുതിയോളം എത്തുംവണ്ണം താഴെ യാഗപീഠത്തിന്റെ ചുറ്റുപടിക്കു കീഴായി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ാഗപീഠത്തിന്നു ഖദിരമരംകൊണ്ടു തണ്ടുകൾ ഉണ്ടാക്കി താമ്രംകൊണ്ടു പൊത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ണ്ടുകൾ വളയങ്ങളിൽ ഇടേണം; യാഗപീഠം ചുമക്കുമ്പോൾ തണ്ടുകൾ അതിന്റെ രണ്ടു ഭാഗത്തും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ലക കൊണ്ടു പൊള്ളയായി അതു ഉണ്ടാക്കേണം; പർവ്വതത്തിൽവെച്ചു കാണിച്ചുതന്നപ്രകാരം തന്നേ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ിരുനിവാസത്തിന്നു പ്രാകാരവും ഉണ്ടാക്കേണം; തെക്കെ ഭാഗത്തേക്കു പ്രാകാരത്തിന്നു പിര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ഞ്ഞിനൂൽകൊണ്ടു ഒരു ഭാഗത്തേക്കു നൂറു മുഴം നീളത്തിൽ മറശ്ശീല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റെ ഇരുപതു തൂണും അവയുടെ ഇരുപതു ചുവടും താമ്രംകൊണ്ടും തൂണുകളുടെ കൊളുത്തും മേൽചുറ്റുപട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കൊണ്ട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തന്നേ വടക്കെ ഭാഗത്തേക്കു നൂറു മുഴം നീളത്തിൽ മറശ്ശീല വേണം; അതിന്റെ ഇരുപതു തൂണും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ു ചുവടും താമ്രംകൊണ്ടും തൂണുകളുടെ കൊളുത്തും മേൽചുറ്റുപടികളും വെള്ളികൊണ്ട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ടിഞ്ഞാറെ ഭാഗത്തേക്കു പ്രാകാരത്തിന്റെ വീതിക്കു അമ്പതു മുഴം നീളത്തിൽ മറശ്ശീലയും അതിന്നു പ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ണും അവെക്കു പത്തു ചുവട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ിഴക്കെ ഭാഗത്തേക്കും പ്രാകാരത്തിന്റെ വീതി അമ്പതു മുഴ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ഒരു ഭാഗത്തേക്കു പതിനഞ്ചു മുഴം നീളമുള്ള മറശ്ശീലയും അതിന്നു മൂന്നു തൂണും അവെക്കു മൂന്നു ചുവ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റ്റെ ഭാഗത്തേക്കും പതിനഞ്ചു മുഴം നീളമുള്ള മറശ്ശീലയും അതിന്നു മൂന്നു തൂണും അവെക്കു മൂന്നു ചുവ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പ്രാകാരത്തിന്റെ വാതിലിന്നു നീലനൂൽ, ധൂമ്രനൂൽ, ചുവപ്പു നൂൽ, പിരിച്ച പഞ്ഞിനൂൽ എന്നിവ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്രത്തയ്യൽ പണിയായി ഇരുപതു മുഴം നീളമുള്ള ഒരു മറയും അതിന്നു നാലു തൂണും അവെക്കു നാലു ചുവട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്രാകാരത്തിന്റെ എല്ലാ തൂണുകൾക്കും വെള്ളികൊണ്ടു മേൽചുറ്റുപടി വേണം; അവയുടെ കൊളുത്തു വെള്ളി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ടു താമ്രംകൊണ്ട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്രാകാരത്തിന്നു നാനൂറു മുഴം നീളവും എല്ലാടവും അമ്പതു മുഴം വീതിയും അഞ്ചു മുഴം ഉയ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േണം; അതു പിരിച്ച പഞ്ഞിനൂൽകൊണ്ടും ചുവടു താമ്രംകൊണ്ട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ിരുനിവാസത്തിലെ സകലശുശ്രൂഷെക്കുമുള്ള ഉപകരണങ്ങളൊക്കെയും അതിന്റെ എല്ലാകുറ്റികളും പ്രക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ുറ്റികളും താമ്രംകൊണ്ട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ിളക്കു നിരന്തരം കത്തികൊണ്ടിരിക്കേണ്ടതിന്നു യിസ്രായേൽമക്കൾ വിളക്കിന്നു ഇടിച്ചെടുത്ത തെളിവ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ലിവെണ്ണ നിന്റെ അടുക്കൽ കൊണ്ടുവരുവാൻ അവരോടു കല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മാഗമനക്കുടാരത്തിൽ സാക്ഷ്യത്തിന്നു മുമ്പിലുള്ള തിരശ്ശീലെക്കു പുറത്തു അഹരോനും അവന്റെ പുത്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വൈകുന്നേരം മുതൽ പ്രഭാതം വരെ യഹോവയുടെ മുമ്പാകെ കത്തുവാന്തക്കവണ്ണം വെക്കേണം;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 തലമുറതലമുറയായി എന്നേക്കുമുള്ള ചട്ട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2026-10-20T03:33:28Z</dcterms:created>
  <dcterms:modified xsi:type="dcterms:W3CDTF">2026-10-20T03:33:28Z</dcterms:modified>
  <dc:title>പുറപ്പാട്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