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Override PartName="/ppt/slides/slide102.xml" ContentType="application/vnd.openxmlformats-officedocument.presentationml.slide+xml"/>
  <Override PartName="/ppt/notesSlides/notesSlide102.xml" ContentType="application/vnd.openxmlformats-officedocument.presentationml.notesSlide+xml"/>
  <Override PartName="/ppt/slides/slide103.xml" ContentType="application/vnd.openxmlformats-officedocument.presentationml.slide+xml"/>
  <Override PartName="/ppt/notesSlides/notesSlide103.xml" ContentType="application/vnd.openxmlformats-officedocument.presentationml.notesSlide+xml"/>
  <Override PartName="/ppt/slides/slide104.xml" ContentType="application/vnd.openxmlformats-officedocument.presentationml.slide+xml"/>
  <Override PartName="/ppt/notesSlides/notesSlide104.xml" ContentType="application/vnd.openxmlformats-officedocument.presentationml.notesSlide+xml"/>
  <Override PartName="/ppt/slides/slide105.xml" ContentType="application/vnd.openxmlformats-officedocument.presentationml.slide+xml"/>
  <Override PartName="/ppt/notesSlides/notesSlide105.xml" ContentType="application/vnd.openxmlformats-officedocument.presentationml.notesSlide+xml"/>
  <Override PartName="/ppt/slides/slide106.xml" ContentType="application/vnd.openxmlformats-officedocument.presentationml.slide+xml"/>
  <Override PartName="/ppt/notesSlides/notesSlide106.xml" ContentType="application/vnd.openxmlformats-officedocument.presentationml.notesSlide+xml"/>
  <Override PartName="/ppt/slides/slide107.xml" ContentType="application/vnd.openxmlformats-officedocument.presentationml.slide+xml"/>
  <Override PartName="/ppt/notesSlides/notesSlide107.xml" ContentType="application/vnd.openxmlformats-officedocument.presentationml.notesSlide+xml"/>
  <Override PartName="/ppt/slides/slide108.xml" ContentType="application/vnd.openxmlformats-officedocument.presentationml.slide+xml"/>
  <Override PartName="/ppt/notesSlides/notesSlide108.xml" ContentType="application/vnd.openxmlformats-officedocument.presentationml.notesSlide+xml"/>
  <Override PartName="/ppt/slides/slide109.xml" ContentType="application/vnd.openxmlformats-officedocument.presentationml.slide+xml"/>
  <Override PartName="/ppt/notesSlides/notesSlide109.xml" ContentType="application/vnd.openxmlformats-officedocument.presentationml.notesSlide+xml"/>
  <Override PartName="/ppt/slides/slide110.xml" ContentType="application/vnd.openxmlformats-officedocument.presentationml.slide+xml"/>
  <Override PartName="/ppt/notesSlides/notesSlide110.xml" ContentType="application/vnd.openxmlformats-officedocument.presentationml.notesSlide+xml"/>
  <Override PartName="/ppt/slides/slide111.xml" ContentType="application/vnd.openxmlformats-officedocument.presentationml.slide+xml"/>
  <Override PartName="/ppt/notesSlides/notesSlide111.xml" ContentType="application/vnd.openxmlformats-officedocument.presentationml.notesSlide+xml"/>
  <Override PartName="/ppt/slides/slide112.xml" ContentType="application/vnd.openxmlformats-officedocument.presentationml.slide+xml"/>
  <Override PartName="/ppt/notesSlides/notesSlide112.xml" ContentType="application/vnd.openxmlformats-officedocument.presentationml.notesSlide+xml"/>
  <Override PartName="/ppt/slides/slide113.xml" ContentType="application/vnd.openxmlformats-officedocument.presentationml.slide+xml"/>
  <Override PartName="/ppt/notesSlides/notesSlide113.xml" ContentType="application/vnd.openxmlformats-officedocument.presentationml.notesSlide+xml"/>
  <Override PartName="/ppt/slides/slide114.xml" ContentType="application/vnd.openxmlformats-officedocument.presentationml.slide+xml"/>
  <Override PartName="/ppt/notesSlides/notesSlide114.xml" ContentType="application/vnd.openxmlformats-officedocument.presentationml.notesSlide+xml"/>
  <Override PartName="/ppt/slides/slide115.xml" ContentType="application/vnd.openxmlformats-officedocument.presentationml.slide+xml"/>
  <Override PartName="/ppt/notesSlides/notesSlide115.xml" ContentType="application/vnd.openxmlformats-officedocument.presentationml.notesSlide+xml"/>
  <Override PartName="/ppt/slides/slide116.xml" ContentType="application/vnd.openxmlformats-officedocument.presentationml.slide+xml"/>
  <Override PartName="/ppt/notesSlides/notesSlide116.xml" ContentType="application/vnd.openxmlformats-officedocument.presentationml.notesSlide+xml"/>
  <Override PartName="/ppt/slides/slide117.xml" ContentType="application/vnd.openxmlformats-officedocument.presentationml.slide+xml"/>
  <Override PartName="/ppt/notesSlides/notesSlide117.xml" ContentType="application/vnd.openxmlformats-officedocument.presentationml.notesSlide+xml"/>
  <Override PartName="/ppt/slides/slide118.xml" ContentType="application/vnd.openxmlformats-officedocument.presentationml.slide+xml"/>
  <Override PartName="/ppt/notesSlides/notesSlide11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  <p:sldId id="366" r:id="rId113"/>
    <p:sldId id="367" r:id="rId114"/>
    <p:sldId id="368" r:id="rId115"/>
    <p:sldId id="369" r:id="rId116"/>
    <p:sldId id="370" r:id="rId117"/>
    <p:sldId id="371" r:id="rId118"/>
    <p:sldId id="372" r:id="rId119"/>
    <p:sldId id="373" r:id="rId1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slide" Target="slides/slide105.xml"/>
  <Relationship Id="rId108" Type="http://schemas.openxmlformats.org/officeDocument/2006/relationships/slide" Target="slides/slide106.xml"/>
  <Relationship Id="rId109" Type="http://schemas.openxmlformats.org/officeDocument/2006/relationships/slide" Target="slides/slide107.xml"/>
  <Relationship Id="rId110" Type="http://schemas.openxmlformats.org/officeDocument/2006/relationships/slide" Target="slides/slide108.xml"/>
  <Relationship Id="rId111" Type="http://schemas.openxmlformats.org/officeDocument/2006/relationships/slide" Target="slides/slide109.xml"/>
  <Relationship Id="rId112" Type="http://schemas.openxmlformats.org/officeDocument/2006/relationships/slide" Target="slides/slide110.xml"/>
  <Relationship Id="rId113" Type="http://schemas.openxmlformats.org/officeDocument/2006/relationships/slide" Target="slides/slide111.xml"/>
  <Relationship Id="rId114" Type="http://schemas.openxmlformats.org/officeDocument/2006/relationships/slide" Target="slides/slide112.xml"/>
  <Relationship Id="rId115" Type="http://schemas.openxmlformats.org/officeDocument/2006/relationships/slide" Target="slides/slide113.xml"/>
  <Relationship Id="rId116" Type="http://schemas.openxmlformats.org/officeDocument/2006/relationships/slide" Target="slides/slide114.xml"/>
  <Relationship Id="rId117" Type="http://schemas.openxmlformats.org/officeDocument/2006/relationships/slide" Target="slides/slide115.xml"/>
  <Relationship Id="rId118" Type="http://schemas.openxmlformats.org/officeDocument/2006/relationships/slide" Target="slides/slide116.xml"/>
  <Relationship Id="rId119" Type="http://schemas.openxmlformats.org/officeDocument/2006/relationships/slide" Target="slides/slide117.xml"/>
  <Relationship Id="rId120" Type="http://schemas.openxmlformats.org/officeDocument/2006/relationships/slide" Target="slides/slide118.xml"/>
  <Relationship Id="rId121" Type="http://schemas.openxmlformats.org/officeDocument/2006/relationships/presProps" Target="presProps.xml"/>
  <Relationship Id="rId122" Type="http://schemas.openxmlformats.org/officeDocument/2006/relationships/viewProps" Target="viewProps.xml"/>
  <Relationship Id="rId12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வெட்கங்கெட்ட வேசியின் கிரியைகளாகிய இவைகளையெல்லாம் நீ செய்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வெட்கங்கெட்ட வேசியின் கிரியைகளாகிய இவைகளையெல்லாம் நீ செய்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கல வழிமுகனையிலும் உன் மண்டபங்களைக் கட்டி, சகல வீதிகளிலும் உன் மேடைகளை உண்டாக்கினபடியால், உன் இருதயம் எவ்வளவாய்க் களைத்துப்போயிருக்கிறது என்று கர்த்தராகிய ஆண்டவர் சொல்லுகிறார்; நீ பணையத்தை அலட்சியம்பண்ணுகிறதினால், நீ வேசியைப்போல இராமல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கல வழிமுகனையிலும் உன் மண்டபங்களைக் கட்டி, சகல வீதிகளிலும் உன் மேடைகளை உண்டாக்கினபடியால், உன் இருதயம் எவ்வளவாய்க் களைத்துப்போயிருக்கிறது என்று கர்த்தராகிய ஆண்டவர் சொல்லுகிறார்; நீ பணையத்தை அலட்சியம்பண்ணுகிறதினால், நீ வேசியைப்போல இராமல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ன் புருஷனுக்குப் பதிலாக அந்நியரைச் சேர்த்துக்கொள்ளுகிற விபசார ஸ்திரீயைப்போல இருக்கிறாய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எல்லா வேசிகளுக்கும் பணையங்கொடுக்கிறார்கள்; நீயோ உன் நேசர்கள் சுற்றுப்புறங்களிலிருந்து உன்னிடத்தில் வேசித்தனஞ்செய்ய வரும்படி அவர்களுக்கெல்லாம் நீயே பணையங்கொடுத்து, அவர்களுக்கு வெகுமதிகளைத் தருகிறாய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எல்லா வேசிகளுக்கும் பணையங்கொடுக்கிறார்கள்; நீயோ உன் நேசர்கள் சுற்றுப்புறங்களிலிருந்து உன்னிடத்தில் வேசித்தனஞ்செய்ய வரும்படி அவர்களுக்கெல்லாம் நீயே பணையங்கொடுத்து, அவர்களுக்கு வெகுமதிகளைத் தருகிறாய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வ்விதமாய் உன் வேசித்தனங்களுக்கும் வேறே ஸ்திரீகளின் வேசித்தனங்களுக்கும் வித்தியாசமுண்டு; வேசித்தனம்பண்ண அவர்கள் உன்னை பின் செல்லமாட்டார்கள்; பணையம் உனக்குக் கொடுக்கிறபடியால் நீ செய்வது விபரீத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வ்விதமாய் உன் வேசித்தனங்களுக்கும் வேறே ஸ்திரீகளின் வேசித்தனங்களுக்கும் வித்தியாசமுண்டு; வேசித்தனம்பண்ண அவர்கள் உன்னை பின் செல்லமாட்டார்கள்; பணையம் உனக்குக் கொடுக்கிறபடியால் நீ செய்வது விபரீத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ஆகையால், வேசியே, கர்த்தருடைய வார்த்தையைக் கே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கர்த்தராகிய ஆண்டவர் சொல்லுகிறது என்னவென்றால்: உன் வேசித்தனத்தின் அசுத்தம் பாய்ந்தபடியினாலும், நீ உன் காமவிகாரிகளோடும் அருவருப்பாகிய உன் நரகலான விக்கிரகங்களோடும் வேசித்தனம்பண்ணி, இவைகளுக்கு உன் பிள்ளைகளின் இரத்தத்தைப் படைத்ததினால் உன் நிர்வாணம் திறக்கப்பட்டபடியினால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கர்த்தராகிய ஆண்டவர் சொல்லுகிறது என்னவென்றால்: உன் வேசித்தனத்தின் அசுத்தம் பாய்ந்தபடியினாலும், நீ உன் காமவிகாரிகளோடும் அருவருப்பாகிய உன் நரகலான விக்கிரகங்களோடும் வேசித்தனம்பண்ணி, இவைகளுக்கு உன் பிள்ளைகளின் இரத்தத்தைப் படைத்ததினால் உன் நிர்வாணம் திறக்கப்பட்டபடியினால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தோ, நீ சம்போகம்பண்ணின உன் எல்லாக் காமவிகாரிகளையும், நீ நேசித்த யாவரையும், நீ பகைத்திருக்கிற அனைவரோடும் நான் கூடிவரச்செய்து, சுற்றிலுமிருந்து அவர்களை உனக்கு விரோதமாகச் சேர்த்து, அவர்கள் உன் நிர்வானத்தையெல்லாம் காணும்படி உன் நிர்வாணத்தை அவர்களுக்கு முன்பாகத் திறந்துவைத்த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தோ, நீ சம்போகம்பண்ணின உன் எல்லாக் காமவிகாரிகளையும், நீ நேசித்த யாவரையும், நீ பகைத்திருக்கிற அனைவரோடும் நான் கூடிவரச்செய்து, சுற்றிலுமிருந்து அவர்களை உனக்கு விரோதமாகச் சேர்த்து, அவர்கள் உன் நிர்வானத்தையெல்லாம் காணும்படி உன் நிர்வாணத்தை அவர்களுக்கு முன்பாகத் திறந்துவைத்த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விபசாரிகளையும் இரத்தஞ்சிந்தினவர்களையும் நியாயந்தீர்க்கிறபடியே உன்னை நியாயந்தீர்த்து, உக்கிரகத்தோடும் எரிச்சலோடும் இரத்தப்பழியை உன்பேரில் சுமத்தி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விபசாரிகளையும் இரத்தஞ்சிந்தினவர்களையும் நியாயந்தீர்க்கிறபடியே உன்னை நியாயந்தீர்த்து, உக்கிரகத்தோடும் எரிச்சலோடும் இரத்தப்பழியை உன்பேரில் சுமத்தி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உன்னை அவர்கள் கையில் ஒப்புக்கொடுப்பேன்; அவர்கள் உன் மண்டபங்களை இடித்து, உன் மேடைகளைத் தரையாக்கிப்போட்டு, உன் வஸ்திரங்களை உரிந்து, உன் சிங்கார ஆபரணங்களை எடுத்துக்கொண்டு, உன்னை அம்மணமும் நிர்வாணமுமாக விட்டுப்போய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உன்னை அவர்கள் கையில் ஒப்புக்கொடுப்பேன்; அவர்கள் உன் மண்டபங்களை இடித்து, உன் மேடைகளைத் தரையாக்கிப்போட்டு, உன் வஸ்திரங்களை உரிந்து, உன் சிங்கார ஆபரணங்களை எடுத்துக்கொண்டு, உன்னை அம்மணமும் நிர்வாணமுமாக விட்டுப்போய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உன்னை அவர்கள் கையில் ஒப்புக்கொடுப்பேன்; அவர்கள் உன் மண்டபங்களை இடித்து, உன் மேடைகளைத் தரையாக்கிப்போட்டு, உன் வஸ்திரங்களை உரிந்து, உன் சிங்கார ஆபரணங்களை எடுத்துக்கொண்டு, உன்னை அம்மணமும் நிர்வாணமுமாக விட்டுப்போய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உனக்கு விரோதமாக ஒரு கூட்டத்தைக் கொண்டுவந்து, உன்னைக் கல்லெறிந்து, உன்னைத் தங்கள் பட்டயங்களால் குத்திபோட்ட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உன் வீடுகளை அக்கினியால் சுட்டெரித்து, அநேக ஸ்திரீகளின் கண்களுக்கு முன்பாக உன்னில் நியாயத்தீர்ப்புகளைச் செய்வார்கள்; உன் வேசித்தனத்தை ஒழியப்பண்ணுவேன்; நீ இனிப் பணையங்கொடுப்பத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உன் வீடுகளை அக்கினியால் சுட்டெரித்து, அநேக ஸ்திரீகளின் கண்களுக்கு முன்பாக உன்னில் நியாயத்தீர்ப்புகளைச் செய்வார்கள்; உன் வேசித்தனத்தை ஒழியப்பண்ணுவேன்; நீ இனிப் பணையங்கொடுப்பதில்ல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இவ்விதமாய் என் எரிச்சல் உன்னை விட்டு நீங்கும்படி நான் என் உக்கிரத்தை உன்னில் ஆறப்பண்ணி, இனி கோபமாயிராமல் அமருவ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எருசலேமின் அருவருப்புகளை அதற்கு அறிவித்துச் சொல்லவேண்டியது என்னவென்றால்: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எருசலேமின் அருவருப்புகளை அதற்கு அறிவித்துச் சொல்லவேண்டியது என்னவென்றால்: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ாகிய ஆண்டவர் எருசலேமுக்குச் சொல்லுகிறார், கானான் தேசமே உன் உற்பத்திக்கும் உன் பிறப்புக்கும் இடம், உன் தகப்பன் எமோரியன், உன் தாய் ஏத்தித்தி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ாகிய ஆண்டவர் எருசலேமுக்குச் சொல்லுகிறார், கானான் தேசமே உன் உற்பத்திக்கும் உன் பிறப்புக்கும் இடம், உன் தகப்பன் எமோரியன், உன் தாய் ஏத்தித்தி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பிறப்பின் வர்த்தமானம் என்னவென்றால், நீ பிறந்த நாளிலே உன் தொப்புள் அறுக்கப்படவுமில்லை; நீ சுத்தமாவதற்குத் தண்ணீரினால் குளிப்பாட்டப்படவுமில்லை; துணிகளில் சுற்றப்படவுமில்லை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பிறப்பின் வர்த்தமானம் என்னவென்றால், நீ பிறந்த நாளிலே உன் தொப்புள் அறுக்கப்படவுமில்லை; நீ சுத்தமாவதற்குத் தண்ணீரினால் குளிப்பாட்டப்படவுமில்லை; துணிகளில் சுற்றப்படவுமில்ல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க்காகப் பரிதபித்து, இவைகளில் ஒன்றையாகிலும் உனக்குச் செய்ய ஒரு கண்ணும் உன்பேரில் இரக்கமாயிருந்ததுமில்லை; நீ பிறந்தநாளில் நீ அருவருக்கப்பட்டதினால் வெளியில் எறிந்துவிடப்பட்டாய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க்காகப் பரிதபித்து, இவைகளில் ஒன்றையாகிலும் உனக்குச் செய்ய ஒரு கண்ணும் உன்பேரில் இரக்கமாயிருந்ததுமில்லை; நீ பிறந்தநாளில் நீ அருவருக்கப்பட்டதினால் வெளியில் எறிந்துவிடப்பட்டாய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உன் அருகே கடந்துபோகும் போது, மிதிக்கப்படுவதற்கு ஏதுவாய் நீ உன் இரத்தத்தில் கிடக்கிறதைக் கண்டு, உன் இரத்தத்தில் கிடக்கிற உன்னைப்பார்த்து: பிழைத்திரு என்று சொன்ன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உன் அருகே கடந்துபோகும் போது, மிதிக்கப்படுவதற்கு ஏதுவாய் நீ உன் இரத்தத்தில் கிடக்கிறதைக் கண்டு, உன் இரத்தத்தில் கிடக்கிற உன்னைப்பார்த்து: பிழைத்திரு என்று சொன்ன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னை வயலின் பயிரைபோல அநேகமாயிரமாய்ப் பெருகும்படி வைத்தேன்; நீ வளர்ந்து பெரியவளாகி, மகா செளந்தரியவதியானாய்; உன் ஸ்தனங்கள் எழும்பின, உன் மயிர் வளர்ந்தது; ஆனாலும், நீ நிர்வாணமும் அம்மணமுமாயிருந்தாய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னை வயலின் பயிரைபோல அநேகமாயிரமாய்ப் பெருகும்படி வைத்தேன்; நீ வளர்ந்து பெரியவளாகி, மகா செளந்தரியவதியானாய்; உன் ஸ்தனங்கள் எழும்பின, உன் மயிர் வளர்ந்தது; ஆனாலும், நீ நிர்வாணமும் அம்மணமுமாயிருந்தாய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உன் அருகே கடந்துபோன போது, உன்னைப் பார்த்தேன்; இதோ, உன் காலம் பருவகாலமாயிருந்தது; அப்பொழுது என் வஸ்திரத்தை உன்மேல் விரித்து, உன் நிர்வாணத்தை மூடி, உனக்கு ஆணையிட்டுக்கொடுத்து, உன்னோடு உடன்படிக்கை பண்ணினேன் என்று கர்த்தராகிய ஆண்டவர் சொல்லுகிறார்; இவ்விதமாய் நீ என்னுடையவளானாய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உன் அருகே கடந்துபோன போது, உன்னைப் பார்த்தேன்; இதோ, உன் காலம் பருவகாலமாயிருந்தது; அப்பொழுது என் வஸ்திரத்தை உன்மேல் விரித்து, உன் நிர்வாணத்தை மூடி, உனக்கு ஆணையிட்டுக்கொடுத்து, உன்னோடு உடன்படிக்கை பண்ணினேன் என்று கர்த்தராகிய ஆண்டவர் சொல்லுகிறார்; இவ்விதமாய் நீ என்னுடையவளானாய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உன் அருகே கடந்துபோன போது, உன்னைப் பார்த்தேன்; இதோ, உன் காலம் பருவகாலமாயிருந்தது; அப்பொழுது என் வஸ்திரத்தை உன்மேல் விரித்து, உன் நிர்வாணத்தை மூடி, உனக்கு ஆணையிட்டுக்கொடுத்து, உன்னோடு உடன்படிக்கை பண்ணினேன் என்று கர்த்தராகிய ஆண்டவர் சொல்லுகிறார்; இவ்விதமாய் நீ என்னுடையவளானாய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நீ உன் இளவயதின் நாட்களை நினையாமல், இவைகளெல்லாவற்றினாலும் எனக்குக் கோபம் உண்டாக்கினபடியினால், இதோ, நான் உன் வழியின் பலனை உன் தலையின்மேல் சுமரப்பண்ணுவேன் என்று கர்த்தராகிய ஆண்டவர் சொல்லுகிறார்; அதினாலே இனி உன் எல்லா அருவருப்புகளினாலும் இப்படிப்பட்ட முறைகேடான காரியத்தைச் செய்யமாட்டாய்.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நீ உன் இளவயதின் நாட்களை நினையாமல், இவைகளெல்லாவற்றினாலும் எனக்குக் கோபம் உண்டாக்கினபடியினால், இதோ, நான் உன் வழியின் பலனை உன் தலையின்மேல் சுமரப்பண்ணுவேன் என்று கர்த்தராகிய ஆண்டவர் சொல்லுகிறார்; அதினாலே இனி உன் எல்லா அருவருப்புகளினாலும் இப்படிப்பட்ட முறைகேடான காரியத்தைச் செய்யமாட்டாய்.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நீ உன் இளவயதின் நாட்களை நினையாமல், இவைகளெல்லாவற்றினாலும் எனக்குக் கோபம் உண்டாக்கினபடியினால், இதோ, நான் உன் வழியின் பலனை உன் தலையின்மேல் சுமரப்பண்ணுவேன் என்று கர்த்தராகிய ஆண்டவர் சொல்லுகிறார்; அதினாலே இனி உன் எல்லா அருவருப்புகளினாலும் இப்படிப்பட்ட முறைகேடான காரியத்தைச் செய்யமாட்டாய்.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இதோ, பழமொழி சொல்லுகிறவர்கள் எல்லாரும்: தாயைப்போல மகள் என்று உன்னைக்குறித்து பழமொழி சொல்லுவ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நீ, தன் புருஷனையும் தன் பிள்ளைகளையும் அருவருத்த உன் தாயின் மகள்; நீ, தங்கள் புருஷரையும் தங்கள் பிள்ளைகளையும் அருவருத்த உன் சகோதரிகளின் சகோதரி; உங்கள் தாய் ஏத்தித்தி; உங்கள் தகப்பன் எமோரிய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நீ, தன் புருஷனையும் தன் பிள்ளைகளையும் அருவருத்த உன் தாயின் மகள்; நீ, தங்கள் புருஷரையும் தங்கள் பிள்ளைகளையும் அருவருத்த உன் சகோதரிகளின் சகோதரி; உங்கள் தாய் ஏத்தித்தி; உங்கள் தகப்பன் எமோரிய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நீ, தன் புருஷனையும் தன் பிள்ளைகளையும் அருவருத்த உன் தாயின் மகள்; நீ, தங்கள் புருஷரையும் தங்கள் பிள்ளைகளையும் அருவருத்த உன் சகோதரிகளின் சகோதரி; உங்கள் தாய் ஏத்தித்தி; உங்கள் தகப்பன் எமோரிய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உன்னை ஜலத்தினால் முழுக்காட்டி, உன்னை இரத்தமற ஸ்நானம் பண்ணுவித்து, உனக்கு எண்ணெய் பூசி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உன்னை ஜலத்தினால் முழுக்காட்டி, உன்னை இரத்தமற ஸ்நானம் பண்ணுவித்து, உனக்கு எண்ணெய் பூசி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உன் இடதுபுறத்திலே, தானும் தன் குமாரத்திகளுமாய்க் குடியிருந்த சமாரியா உன் தமக்கை; உன் வலதுபுறத்திலே, தானும் தன் குமாரத்திகளுமாய்க் குடியிருந்த சோதோம் உன் தங்கை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உன் இடதுபுறத்திலே, தானும் தன் குமாரத்திகளுமாய்க் குடியிருந்த சமாரியா உன் தமக்கை; உன் வலதுபுறத்திலே, தானும் தன் குமாரத்திகளுமாய்க் குடியிருந்த சோதோம் உன் தங்கை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ித்திரத்தையலாடையை உனக்கு உடுத்தி, சாயந்தீர்ந்த பாதரட்சைகளை உனக்குத் தரித்து, கட்ட மெல்லிய புடவையையும், மூடிக்கொள்ளப் பட்டுச் சால்வையையும் உனக்குக் கொடுத்து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ித்திரத்தையலாடையை உனக்கு உடுத்தி, சாயந்தீர்ந்த பாதரட்சைகளை உனக்குத் தரித்து, கட்ட மெல்லிய புடவையையும், மூடிக்கொள்ளப் பட்டுச் சால்வையையும் உனக்குக் கொடுத்து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ஆகிலும் நீ அவர்களுடைய மார்க்கங்களிலே நடவாமலும், அவர்களுடைய அருவருப்புகளின்படி செய்யாமலும், அது மகா அற்பகாரியம் என்கிறதுபோல நீ உன் எல்லா வழிகளிலேயும் அவர்களைப் பார்க்கிலும் கேடாய் நடந்தாய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ஆகிலும் நீ அவர்களுடைய மார்க்கங்களிலே நடவாமலும், அவர்களுடைய அருவருப்புகளின்படி செய்யாமலும், அது மகா அற்பகாரியம் என்கிறதுபோல நீ உன் எல்லா வழிகளிலேயும் அவர்களைப் பார்க்கிலும் கேடாய் நடந்தாய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நீயும் உன் குமாரத்திகளும் செய்தது போல, உன் சகோதரியாகிய சோதோமும் அவளுடைய குமாரத்திகளும் செய்யவில்லை என்று என் ஜீவனைக்கொண்டு சொல்லுகிறேன் என்று கர்த்தராகிய ஆண்டவர் உரைக்கிற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நீயும் உன் குமாரத்திகளும் செய்தது போல, உன் சகோதரியாகிய சோதோமும் அவளுடைய குமாரத்திகளும் செய்யவில்லை என்று என் ஜீவனைக்கொண்டு சொல்லுகிறேன் என்று கர்த்தராகிய ஆண்டவர் உரைக்கிற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னை ஆபரணங்களால் அலங்கரித்து, உன் கைகளிலே கடகங்களையும், உன் கழுத்திலே சரப்பணியையும் போட்டு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இதோ, கெர்வமும், ஆகாரத் திரட்சியும், நிர்விசாரமான சாங்கோபாங்கமுமாகிய இவைகளே உன் சகோதரியான சோதோமின் அக்கிரமம்; இவைகளே அவளிடத்திலும் அவள் குமாரத்திகளிடத்திலும் இருந்தன; சிறுமையும் எளிமையுமானவனுடைய கையை அவள் பலப்படுத்தவில்லை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இதோ, கெர்வமும், ஆகாரத் திரட்சியும், நிர்விசாரமான சாங்கோபாங்கமுமாகிய இவைகளே உன் சகோதரியான சோதோமின் அக்கிரமம்; இவைகளே அவளிடத்திலும் அவள் குமாரத்திகளிடத்திலும் இருந்தன; சிறுமையும் எளிமையுமானவனுடைய கையை அவள் பலப்படுத்தவில்லை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நெற்றியில் நெற்றிப்பட்டத்தையும், உன் காதுகளில் காதணியையும், உன் தலையின்மேல் சிங்காரமான கிரீடத்தையும் தரித்தேன்.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அவர்கள் தங்களை உயர்த்தி, என் முகத்துக்கு முன்பாக அருவருப்பானதைச் செய்தார்கள்; அதை நான் கண்டபோது, அவர்களை ஒழித்துவிட்டே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அவர்கள் தங்களை உயர்த்தி, என் முகத்துக்கு முன்பாக அருவருப்பானதைச் செய்தார்கள்; அதை நான் கண்டபோது, அவர்களை ஒழித்துவிட்டே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வ்விதமாய்ப் பொன்னினாலும் வெள்ளியினாலும் நீ அலங்கரிக்கப்பட்டாய்; உன் உடுப்பு மெல்லிய புடவையும் பட்டும் சித்திரத்தையலாடையுமாயிருந்தது; மெல்லிய மாவையும் தேனையும் நெய்யையும் சாப்பிட்டாய்; நீ மிகவும் அழகுள்ளவளாகி, ராஜ்யத்தைச் சுதந்தரிக்கும் சிலாக்கியத்தையும் பெற்றாய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வ்விதமாய்ப் பொன்னினாலும் வெள்ளியினாலும் நீ அலங்கரிக்கப்பட்டாய்; உன் உடுப்பு மெல்லிய புடவையும் பட்டும் சித்திரத்தையலாடையுமாயிருந்தது; மெல்லிய மாவையும் தேனையும் நெய்யையும் சாப்பிட்டாய்; நீ மிகவும் அழகுள்ளவளாகி, ராஜ்யத்தைச் சுதந்தரிக்கும் சிலாக்கியத்தையும் பெற்றாய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வ்விதமாய்ப் பொன்னினாலும் வெள்ளியினாலும் நீ அலங்கரிக்கப்பட்டாய்; உன் உடுப்பு மெல்லிய புடவையும் பட்டும் சித்திரத்தையலாடையுமாயிருந்தது; மெல்லிய மாவையும் தேனையும் நெய்யையும் சாப்பிட்டாய்; நீ மிகவும் அழகுள்ளவளாகி, ராஜ்யத்தைச் சுதந்தரிக்கும் சிலாக்கியத்தையும் பெற்றாய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நீ செய்த பாவங்களில் அரைவாசியும் சமாரியா செய்யவில்லை; நீ உன் சகோதரிகளைப்பார்க்கிலும் உன்பாவங்களைப் பெருகப்பண்ணி, நீ செய்த உன் எல்லா அருவருப்புகளிலும் அவர்களை நீதியுள்ளவர்களென்று விளங்கப்பண்ணினாய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நீ செய்த பாவங்களில் அரைவாசியும் சமாரியா செய்யவில்லை; நீ உன் சகோதரிகளைப்பார்க்கிலும் உன்பாவங்களைப் பெருகப்பண்ணி, நீ செய்த உன் எல்லா அருவருப்புகளிலும் அவர்களை நீதியுள்ளவர்களென்று விளங்கப்பண்ணினாய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அழகினாலே உன் கீர்த்தி புற ஜாதிகளுக்குள்ளே பிரசித்தமாயிற்று; நான் உன்மேல் வைத்த என் மகிமையினாலே அது குறைவற்றதாய் இருந்ததென்று கர்த்தராகிய ஆண்டவர் சொல்லுகிறார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அழகினாலே உன் கீர்த்தி புற ஜாதிகளுக்குள்ளே பிரசித்தமாயிற்று; நான் உன்மேல் வைத்த என் மகிமையினாலே அது குறைவற்றதாய் இருந்ததென்று கர்த்தராகிய ஆண்டவர் சொல்லுகிறார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இப்போதும் உன் சகோதரிகளைக் குற்றவாளிகள் என்று தீர்த்த நீ அவர்களைப்பார்க்கிலும் அருவருப்பாகச் செய்த உன் பாவங்களினிமித்தம் உன் இலச்சையைச் சுமந்துகொள்; உன்னைப் பார்க்கிலும் அவர்கள் நீதியுள்ளவர்கள்; உன் சகோதரிகளை நீதியுள்ளவர்களென்று விளங்கப்பண்ணின நீ வெட்கமடைந்து, உன் இலச்சையைச் சுமந்துகொ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இப்போதும் உன் சகோதரிகளைக் குற்றவாளிகள் என்று தீர்த்த நீ அவர்களைப்பார்க்கிலும் அருவருப்பாகச் செய்த உன் பாவங்களினிமித்தம் உன் இலச்சையைச் சுமந்துகொள்; உன்னைப் பார்க்கிலும் அவர்கள் நீதியுள்ளவர்கள்; உன் சகோதரிகளை நீதியுள்ளவர்களென்று விளங்கப்பண்ணின நீ வெட்கமடைந்து, உன் இலச்சையைச் சுமந்துகொ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இப்போதும் உன் சகோதரிகளைக் குற்றவாளிகள் என்று தீர்த்த நீ அவர்களைப்பார்க்கிலும் அருவருப்பாகச் செய்த உன் பாவங்களினிமித்தம் உன் இலச்சையைச் சுமந்துகொள்; உன்னைப் பார்க்கிலும் அவர்கள் நீதியுள்ளவர்கள்; உன் சகோதரிகளை நீதியுள்ளவர்களென்று விளங்கப்பண்ணின நீ வெட்கமடைந்து, உன் இலச்சையைச் சுமந்துகொ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யோவென்றால் உன் அழகை நம்பி, உன் கீர்த்தியினால் சோரமார்க்கமாய் நடந்து, வழிப்போக்கரில் உனக்கு நேர்பட்ட யாவரோடும் வேசித்தனம்பண்ணி,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யோவென்றால் உன் அழகை நம்பி, உன் கீர்த்தியினால் சோரமார்க்கமாய் நடந்து, வழிப்போக்கரில் உனக்கு நேர்பட்ட யாவரோடும் வேசித்தனம்பண்ணி,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நான் சோதோமும் அவள் குமாரத்திகளும் சிறையிருப்பையும், சமாரியாவும் அவள் குமாரத்திகளும் சிறையிருக்கிற சிறையிருப்பையும் திருப்பும்போது, அவர்கள் நடுவில் நீ சிறையிருக்கிற உன்னுடைய சிறையிருப்பையும் திருப்புவேன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நான் சோதோமும் அவள் குமாரத்திகளும் சிறையிருப்பையும், சமாரியாவும் அவள் குமாரத்திகளும் சிறையிருக்கிற சிறையிருப்பையும் திருப்பும்போது, அவர்கள் நடுவில் நீ சிறையிருக்கிற உன்னுடைய சிறையிருப்பையும் திருப்புவேன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 வஸ்திரங்களில் சிலவற்றை எடுத்து, பலவருணச் ஜோடிப்பான மேடைகளை உனக்கு உண்டாக்கி, அவைகளின்மேல் வேசித்தனம்பண்ணினாய்; அப்படிக்கொத்த காரியங்கள் ஒருக்காலும் சம்பவித்ததுமில்லை, சம்பவிப்பதுமில்லை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அதினால் நீ அவர்களுக்கு ஆறுதலாக இருந்து, உன் இலச்சையைச் சுமந்து; நீ செய்த எல்லாவற்றினாலும் வெட்கமடைவாய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அதினால் நீ அவர்களுக்கு ஆறுதலாக இருந்து, உன் இலச்சையைச் சுமந்து; நீ செய்த எல்லாவற்றினாலும் வெட்கமடைவாய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உனக்குக் கொடுத்த என் பொன்னும் என் வெள்ளியுமான உன் சிங்கார ஆபரணங்களை நீ எடுத்து, உனக்கு ஆண்சுரூபங்களை உண்டாக்கி, அவைகளோடே வேசித்தனம்பண்ணி,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உனக்குக் கொடுத்த என் பொன்னும் என் வெள்ளியுமான உன் சிங்கார ஆபரணங்களை நீ எடுத்து, உனக்கு ஆண்சுரூபங்களை உண்டாக்கி, அவைகளோடே வேசித்தனம்பண்ணி,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உன் சகோதரிகளாகிய சோதோமும் அவள் குமாரத்திகளும் தங்கள் முந்தின சீருக்குத் திரும்புவார்கள்; நீயும் உன் குமாரத்திகளும் உங்கள் முந்தின சீருக்குத் திரும்புவீர்கள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உன் சகோதரிகளாகிய சோதோமும் அவள் குமாரத்திகளும் தங்கள் முந்தின சீருக்குத் திரும்புவார்கள்; நீயும் உன் குமாரத்திகளும் உங்கள் முந்தின சீருக்குத் திரும்புவீர்கள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சித்திரத்தையலாடைகளை எடுத்து, அவைகளை மூடி, என் எண்ணெயையும் என் தூபவர்க்கத்தையும் அவைகளின்முன் படைத்து,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சித்திரத்தையலாடைகளை எடுத்து, அவைகளை மூடி, என் எண்ணெயையும் என் தூபவர்க்கத்தையும் அவைகளின்முன் படைத்து,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உன்னை வெறுக்கும் சீரியாவின் குமாரத்திகளும், அவளைச் சுற்றிலும் இருக்கிற பெலிஸ்தரின் குமாரத்திகளும் அவமானம் பண்ணினபோது உன் பொல்லாப்பு வெளியாயிற்றே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உன்னை வெறுக்கும் சீரியாவின் குமாரத்திகளும், அவளைச் சுற்றிலும் இருக்கிற பெலிஸ்தரின் குமாரத்திகளும் அவமானம் பண்ணினபோது உன் பொல்லாப்பு வெளியாயிற்றே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அதற்குமுன் உன் கெர்வத்தின் நாளிலே உன் சகோதரியாகிய சோதோமின் பெயரை உன் வாயினாலே உச்சரிக்கவுமாட்டாய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உன் முறைகேட்டையும் உன் அருவருப்புகளையும் நீ சுமப்பாய் என்று கர்த்தர் சொல்லுகிறார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கர்த்தராகிய ஆண்டவர் சொல்லுகிறது என்னவென்றால்: உடன்படிக்கையை முறித்துபோடுகிறதினால் ஆணையை அசட்டைபண்ணின நீ செய்ததுபோல நான் உனக்குச் செய்வேன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கர்த்தராகிய ஆண்டவர் சொல்லுகிறது என்னவென்றால்: உடன்படிக்கையை முறித்துபோடுகிறதினால் ஆணையை அசட்டைபண்ணின நீ செய்ததுபோல நான் உனக்குச் செய்வேன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உனக்குக் கொடுத்த என் அப்பத்தையும், நீ சாப்பிடும்படி உனக்குக் கொடுத்த மெல்லிய மாவையும் நெய்யையும் தேனையும் நீ அவைகளின்முன் சுகந்தவாசனையாகப் படைத்தாய்; காரியம் இப்படி ஆயிற்றென்று கர்த்தராகிய ஆண்டவர் சொல்லுகிறார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உனக்குக் கொடுத்த என் அப்பத்தையும், நீ சாப்பிடும்படி உனக்குக் கொடுத்த மெல்லிய மாவையும் நெய்யையும் தேனையும் நீ அவைகளின்முன் சுகந்தவாசனையாகப் படைத்தாய்; காரியம் இப்படி ஆயிற்றென்று கர்த்தராகிய ஆண்டவர் சொல்லுகிறார்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ஆகிலும் உன் இளவயதில் உன்னோடே பண்ணின என் உடன்படிக்கையை நான் நினைத்து, நித்திய உடன்படிக்கையை உனக்கு ஏற்படுத்துவேன்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ஆகிலும் உன் இளவயதில் உன்னோடே பண்ணின என் உடன்படிக்கையை நான் நினைத்து, நித்திய உடன்படிக்கையை உனக்கு ஏற்படுத்துவேன்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 எனக்குப் பெற்ற உன் குமாரரையும் உன் குமாரத்திகளையும் எடுத்து, அவர்களை அவைகளுக்கு இரையாகப் பலியிட்டாய்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 எனக்குப் பெற்ற உன் குமாரரையும் உன் குமாரத்திகளையும் எடுத்து, அவர்களை அவைகளுக்கு இரையாகப் பலியிட்டாய்.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அப்பொழுது உன் தமக்கைகளையும் உன் தங்கைகளையும் நீ சேர்த்துக்கொள்ளுகையில், உன் வழிகளை நினைத்து நாணுவாய்; அவர்களை நான் உனக்கு குமாரத்திகளாகக் கொடுப்பேன்; உன்னுடைய உடன்படிக்கையைப் பார்த்துக் கொடுப்பதில்லை.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அப்பொழுது உன் தமக்கைகளையும் உன் தங்கைகளையும் நீ சேர்த்துக்கொள்ளுகையில், உன் வழிகளை நினைத்து நாணுவாய்; அவர்களை நான் உனக்கு குமாரத்திகளாகக் கொடுப்பேன்; உன்னுடைய உடன்படிக்கையைப் பார்த்துக் கொடுப்பதில்லை.]]></a:t>
            </a: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அப்பொழுது உன் தமக்கைகளையும் உன் தங்கைகளையும் நீ சேர்த்துக்கொள்ளுகையில், உன் வழிகளை நினைத்து நாணுவாய்; அவர்களை நான் உனக்கு குமாரத்திகளாகக் கொடுப்பேன்; உன்னுடைய உடன்படிக்கையைப் பார்த்துக் கொடுப்பதில்லை.]]></a:t>
            </a:r>
          </a:p>
        </p:txBody>
      </p:sp>
    </p:spTree>
  </p:cSld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செய்த வேசித்தனங்கள் போதாதென்று, நீ என் பிள்ளைகளை அவைகளுக்குத் தீக்கடக்கப்பண்ண ஒப்புக்கொடுத்து, அவர்களைக் கொலைசெய்தாய்.]]></a:t>
            </a:r>
          </a:p>
        </p:txBody>
      </p:sp>
    </p:spTree>
  </p:cSld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உன்னோடே என் உடன்படிக்கையைப்பண்ணி ஏற்படுத்துவேன்; அப்பொழுது நான் கர்த்தர் என்று அறிவாய்.]]></a:t>
            </a:r>
          </a:p>
        </p:txBody>
      </p:sp>
    </p:spTree>
  </p:cSld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 உன் எல்லா அருவருப்புகளிலும் வேசித்தனங்களிலும் நடக்கும்போது, நிர்வாணமும் அம்மணமுமாயிருந்ததும், உன் இரத்தத்திலே மிதிக்கப்பட ஏதுவாய்க்கிடந்ததுமான உன் சிறுவயதின் நாட்களை நினையாமற்போனாய்.]]></a:t>
            </a:r>
          </a:p>
        </p:txBody>
      </p:sp>
    </p:spTree>
  </p:cSld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 உன் எல்லா அருவருப்புகளிலும் வேசித்தனங்களிலும் நடக்கும்போது, நிர்வாணமும் அம்மணமுமாயிருந்ததும், உன் இரத்தத்திலே மிதிக்கப்பட ஏதுவாய்க்கிடந்ததுமான உன் சிறுவயதின் நாட்களை நினையாமற்போனாய்.]]></a:t>
            </a:r>
          </a:p>
        </p:txBody>
      </p:sp>
    </p:spTree>
  </p:cSld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நீ செய்த எல்லாவற்றையும் நான் மன்னித்தருளும்போது, நீ நினைத்து வெட்கி, உன் நாணத்தினால் உன் வாயை இனித் திறக்கமாட்டாதிருப்பாய்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நீ செய்த எல்லாவற்றையும் நான் மன்னித்தருளும்போது, நீ நினைத்து வெட்கி, உன் நாணத்தினால் உன் வாயை இனித் திறக்கமாட்டாதிருப்பாய்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10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ஐயோ! உனக்கு ஐயோ! என்று கர்த்தராகிய ஆண்டவர் சொல்லுகிறார்; நீ செய்த பொல்லாப்புக்களெல்லாம் தவிர,]]></a:t>
            </a:r>
          </a:p>
        </p:txBody>
      </p:sp>
    </p:spTree>
  </p:cSld>
</p:notes>
</file>

<file path=ppt/notesSlides/notesSlide10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 உனக்கு மண்டபங்களைக் கட்டி, உனக்குச் சகல வீதிகளிலும் உயர்ந்த மேடைகளை உண்டுபண்ணினாய்.]]></a:t>
            </a:r>
          </a:p>
        </p:txBody>
      </p:sp>
    </p:spTree>
  </p:cSld>
</p:notes>
</file>

<file path=ppt/notesSlides/notesSlide1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 சகல வழிமுகனையிலும் உன் உயர்ந்த மேடைகளைக் கட்டி, உன் அழகை அருவருப்பாக்கி, வழிப்போக்கர் யாவருக்கும் உன் கால்களை விரித்து, உன் வேசித்தனங்களைத் திரளாய்ப் பெருகப்பண்ணி,]]></a:t>
            </a:r>
          </a:p>
        </p:txBody>
      </p:sp>
    </p:spTree>
  </p:cSld>
</p:notes>
</file>

<file path=ppt/notesSlides/notesSlide1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 சகல வழிமுகனையிலும் உன் உயர்ந்த மேடைகளைக் கட்டி, உன் அழகை அருவருப்பாக்கி, வழிப்போக்கர் யாவருக்கும் உன் கால்களை விரித்து, உன் வேசித்தனங்களைத் திரளாய்ப் பெருகப்பண்ணி,]]></a:t>
            </a:r>
          </a:p>
        </p:txBody>
      </p:sp>
    </p:spTree>
  </p:cSld>
</p:notes>
</file>

<file path=ppt/notesSlides/notesSlide1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தை பெருத்த உன் அயல் தேசத்தாராகிய எகிப்திய புத்திரரோடே வேசித்தனம்பண்ணி, எனக்குக் கோபம் உண்டாக்கும்படி உன் வேசித்தனங்களைப் பெருகப்பண்ணினாய்.]]></a:t>
            </a:r>
          </a:p>
        </p:txBody>
      </p:sp>
    </p:spTree>
  </p:cSld>
</p:notes>
</file>

<file path=ppt/notesSlides/notesSlide1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தலால், இதோ, நான் என் கையை உனக்கு விரோதமாக நீட்டி, உனக்கு நியமித்த போஜனத்தைக் குறுக்கி, உன் முறைகேடான மார்க்கத்தைக் குறித்து வெட்கப்பட்ட உன் பகையாளிகளாகிய பெலிஸ்தருடைய குமாரத்திகளின் இச்சைக்கு உன்னை ஒப்புக்கொடுத்தேன்.]]></a:t>
            </a:r>
          </a:p>
        </p:txBody>
      </p:sp>
    </p:spTree>
  </p:cSld>
</p:notes>
</file>

<file path=ppt/notesSlides/notesSlide1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தலால், இதோ, நான் என் கையை உனக்கு விரோதமாக நீட்டி, உனக்கு நியமித்த போஜனத்தைக் குறுக்கி, உன் முறைகேடான மார்க்கத்தைக் குறித்து வெட்கப்பட்ட உன் பகையாளிகளாகிய பெலிஸ்தருடைய குமாரத்திகளின் இச்சைக்கு உன்னை ஒப்புக்கொடுத்தேன்.]]></a:t>
            </a:r>
          </a:p>
        </p:txBody>
      </p:sp>
    </p:spTree>
  </p:cSld>
</p:notes>
</file>

<file path=ppt/notesSlides/notesSlide1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தலால், இதோ, நான் என் கையை உனக்கு விரோதமாக நீட்டி, உனக்கு நியமித்த போஜனத்தைக் குறுக்கி, உன் முறைகேடான மார்க்கத்தைக் குறித்து வெட்கப்பட்ட உன் பகையாளிகளாகிய பெலிஸ்தருடைய குமாரத்திகளின் இச்சைக்கு உன்னை ஒப்புக்கொடுத்தேன்.]]></a:t>
            </a:r>
          </a:p>
        </p:txBody>
      </p:sp>
    </p:spTree>
  </p:cSld>
</p:notes>
</file>

<file path=ppt/notesSlides/notesSlide1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 திருப்தியடையாததினால் அசீரிய புத்திரரோடும் வேசித்தனம்பண்ணினாய்; அவர்களோடே வேசித்தனம்பண்ணியும் நீ திருப்தியடையவில்லை.]]></a:t>
            </a:r>
          </a:p>
        </p:txBody>
      </p:sp>
    </p:spTree>
  </p:cSld>
</p:notes>
</file>

<file path=ppt/notesSlides/notesSlide1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 திருப்தியடையாததினால் அசீரிய புத்திரரோடும் வேசித்தனம்பண்ணினாய்; அவர்களோடே வேசித்தனம்பண்ணியும் நீ திருப்தியடையவில்லை.]]></a:t>
            </a:r>
          </a:p>
        </p:txBody>
      </p:sp>
    </p:spTree>
  </p:cSld>
</p:notes>
</file>

<file path=ppt/notesSlides/notesSlide1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 கானான் தேசத்திலே செய்த வேசித்தனத்தை கல்தேயர்மட்டும் எட்டச் செய்தாய்; அதினாலும் நீ திருப்தியடையாமற்போனாய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2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3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4.xml"/>
</Relationships>

</file>

<file path=ppt/slides/_rels/slide10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5.xml"/>
</Relationships>

</file>

<file path=ppt/slides/_rels/slide10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6.xml"/>
</Relationships>

</file>

<file path=ppt/slides/_rels/slide10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7.xml"/>
</Relationships>

</file>

<file path=ppt/slides/_rels/slide10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8.xml"/>
</Relationships>

</file>

<file path=ppt/slides/_rels/slide10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9.xml"/>
</Relationships>

</file>

<file path=ppt/slides/_rels/slide1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0.xml"/>
</Relationships>

</file>

<file path=ppt/slides/_rels/slide1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1.xml"/>
</Relationships>

</file>

<file path=ppt/slides/_rels/slide1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2.xml"/>
</Relationships>

</file>

<file path=ppt/slides/_rels/slide1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3.xml"/>
</Relationships>

</file>

<file path=ppt/slides/_rels/slide1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4.xml"/>
</Relationships>

</file>

<file path=ppt/slides/_rels/slide1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5.xml"/>
</Relationships>

</file>

<file path=ppt/slides/_rels/slide1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6.xml"/>
</Relationships>

</file>

<file path=ppt/slides/_rels/slide1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7.xml"/>
</Relationships>

</file>

<file path=ppt/slides/_rels/slide1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તેથી યહોવા મારા માલિક કહે છે કે, તારું હૃદય કેટલું દુષ્ટ છે કે તું આવાં કામ કર્યા કરે છે. ત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્વચ્છંદી વ્યભિચારી સ્ત્રી છે.” આ યહોવા મારા માલિકના વચ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દેવ કહે છે, “તેં તારી મૂર્તિઓની વેદીઓ તથા વારાંગનાગૃહ દરેક શેરીએ બંધાવ્યા છે. તું વારાંગ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તાંય ભૂંડી છે. તું બીજી વારાંગનાઓની જેમ પૈસા પણ લેતી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તું તો કુલટા જેવી છે, જે પોતાના પતિને છોડીને પરપુરુષ સાથે સંબંધ બાંધ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વારાંગના તો પૈસા લે છે, પણ તું તો તારા બધા પ્રેમીઓને ભેટ આપે છે, તું તો તેમને બધેથી તારી સા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્યભિચાર કરવા લલચાવી લાવવા લાંચ આપ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તું બીજી વારાંગનાઓ કરતાં જુદી જ છે. કોઇ તને પૈસા આપતું નથી પણ તું સામેથી તેઓને પૈસા આપે છે. ત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ચે જ જુદા પ્રકારની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“તેથી હવે હે વારાંગના, યહોવાના વચન સાંભળ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આ યહોવા મારા માલિકના વચન છે: “તેં વસ્ત્રો ઉતારી નાખી તારા દેહને નગ્ન કરી તારા પ્રેમીઓ અને તારી 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ધૃણાજનક મૂર્તિઓ સાથે વ્યભિચાર કર્યો છે, તેં તારા બાળકોનો વધ કરીને એ મૂર્તિઓને ભોગ ધરાવ્યો છ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આથી હું તારો ઉપભોગ કરનાર બધા પ્રેમીઓને-જેઓને તું ચાહતી હતી અને જેઓને તું ધિક્કારતી હતી તે સૌ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ેગા કરીશ. હું તને તેઓની આગળ નગ્ન કરીશ, જેથી તેઓ તારી સર્વ નિર્લજ્જતા જુ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ખૂની અને વ્યભિચારી સ્ત્રીને જે પ્રમાણે શિક્ષા થાય છે તેવી શિક્ષા હું તને કરીશ. કેમકે હું ક્રોધિ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દ્વેષિત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તને અને તારા પ્રેમીઓને હું બીજા અનેક દેશોને સુપ્રત કરીશ કે જે તારો નાશ કરે. તેઓ તાર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ારાંગનાગૃહો અને મૂર્તિઓની વેદીઓને તોડી નાખશે અને તેઓ તારાં વસ્ત્ર તારા શરીર પરથી ઉતારી લેશે. તાર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ુંદર ઘરેણાં લઇ લેશે અને તને શરમજનક નગ્ન અવસ્થામાં છોડીને ચાલ્યા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તેઓ તારી સામે ટોળું લઇ આવશે અને તને ઇંટાળી કરશે અને તરવારથી તારા ટુકડેટુકડા કરી નાખ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તેઓ તારાં મકાનો બાળી મૂકશે અને સ્ત્રીઓના ટોળાના દેખતાં તને સજા કરશે. આમ, હું ત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ારાંગનાવૃત્તિનો અંત આણીશ અને તારું પ્રેમીઓને ભેટ આપવાનું બંધ થઇ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ત્યારે મારો રોષ શમી જશે અને તારા ઉપરથી દાઝ ઊતરશે. પછી હું શાંત પડીશ અને તારા પર રોષે ભરાઇશ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ફરીવાર મને યહોવાની વાણી સંભળા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મણે મને કહ્યું, “હે મનુષ્યના પુત્ર, તું યરૂશાલેમને તેનાં તિરસ્કારને પાત્ર કૃત્યો વિષે કહી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ંભળાવ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ને કહે કે, ‘યહોવા મારા માલિક આ પ્રમાણે કહે છે:’ તારી ઉત્પત્તિ તથા તારો જન્મ કનાનીઓના દેશ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યેલાં છે; તારા પિતા અમોરી હતા અને માતા હિત્ત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ું જે દિવસે જન્મી તે દિવસે તારી નાળ કાપનાર કે તને નવડાવનાર કે તને મીઠું ચોળનાર કે તને કપડા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પેટનાર કોઇ નહો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કોઇને તારામાં સ્હેજ પણ રસ ન હતો; તારા પર દયા કરે અને તારી કાળજી લે તેવું કોઇ નહોતું. જે દિવસ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ારો જન્મ થયો તે દિવસે તને ખેતરોમાં નાખી દેવામાં આવી હતી. તું તિરસ્કૃત અને તજાયેલ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‘એવામાં હું ત્યાંથી નીકળ્યો અને મેં તને તારા લોહીમાં તરફડતી જોઇ. તું લોહીમાં ખરડાયેલી હતી ત્ય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ેં તને જીવાડવાનું વિચાર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મેં તને ખેતરમાં ઊગેલા છોડની જેમ ઉછેરી અને તું મોટી થતી થતી યુવાનીમાં પ્રવેશી. તારાં સ્તન ભરાવદ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યાં અને તારા વાળ પણ વધ્યા; તેમ છતાં તું નગ્નાવસ્થામાં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ફરી તારી પાસેથી હું નીકળ્યો ત્યારે મેં તને જોઇ તો તું લગ્ન માટે પુખ્ત ઉંમરની બની ચૂકી હતી. મે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ો ઝભ્ભો તારા પર પસારીને તારી નગ્નતા ઢાંકી. મેં તને ગંભીર વચન આપ્યું અને તારી સાથે કરાર કર્યો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ું મારી થઇ.” આ યહોવા મારા માલિકના વચ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તું તારું બાળપણ ભુલી ગઇ છે અને તારાં કૃત્યોથી તેં મારો રોષ વહોરી લીધો છે તેથી હું તને ત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ૃત્યો માટે સજા કરીશ. શું આ સાચું નથી? કે તું બીજી બધી અધમ વસ્તુઓ ઉપરાંત નિર્લજ વ્યભિચાર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ંડોવાયેલી હતી?” આ મારા માલિક યહોવાના વચન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“જેવી મા તેવી દીકરી.’ તે કહેવત સર્વ લોકો તારા માટે વાપ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સાચે જ તું તારી માની દીકરી છે. જેણે તેના પતિને અને તેના સંતાનોને ધિક્કાર્યા હતાં. તું ત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હેનોની સાચી બહેન છે, જેઓએ પોતાનાં પતિને અને સંતાનોને ધિક્કાર્યા હતાં. તમે બધી જ હિત્તી મા અને અમો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િતાની પુત્રીઓ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‘ત્યાર પછી મેં તને પાણીથી નવડાવી અને તારું લોહી ધોઇ નાખ્યું અને મેં તારા શરીર પર જૈતતે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ોપડ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સમરૂન તારી મોટી બહેન છે, જે પોતાની પુત્રીઓ સાથે તારી ઉંત્તરે વસે છે. સદોમ તારી નાની બહેન છે,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ોતાની પુત્રીઓ સાથે તારી દક્ષિણે વસ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વળી મેં તને ભરતકામ કરેલાં વસ્ત્રો તથા ઉત્તમ ચામડાની મોજડી પહેરાવ્યાં. મેં તારે માથે શણનો રૂમા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ંધ્યો અને તને રેશમી વસ્ત્રો પહેરાવ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તેમને પગલે ચાલી તેમનાં જેવા અધમ કૃત્યો કરી તું તૃપ્ત થઇ નથી; થોડી જ વારમાં તું તેમના કરતાં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ધારે ખરાબ રીતે વર્તવા લાગ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યહોવા મારા માલિક કહે છે કે, સદોમ અને તેની પુત્રીઓએ કદી જ તારી પુત્રીઓના જેટલી દુષ્ટતા કરી નહોત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 ખાતરીપૂર્વકની વાત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મેં તને કિંમતી આભૂષણો, બંગડીઓ અને સુંદર નેકલેસ પહેરાવ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“તારી બહેન સદોમના પાપ આ પ્રમાણે હતાં; અભિમાન, આળસ અને અન્નની પુષ્કળતા. તેથી તેઓ અભિમાની થઇ ગ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ી. વળી તેઓ ગરીબોને કે દુ:ખીઓને કદી મદદ કરતી નહો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નાકમાં નથ અને કાને કુંડળ પહેરાવ્યાં અને માથે રૂપાળો મુગટ મૂક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તેઓ અભિમાની થઇ ગઇ હતી અને હું જેને ધિક્કારું છું એવા કૃત્યો કરતી હતી; આથી મેં તેમને ધરતી પર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ૂંસી નાખી છે, એ તેં જોયું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સોનાચાંદીના તારા અલંકારો હતાં. શણ, રેશમ અને જરીયાનનાં તારાં વસ્ત્રો હતાં. ઉત્તમોત્તમ લોટ, મધ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ૈતતેલ તારો ખોરાક હતો. તેથી પહેલા કરતાં પણ તું વધારે સુંદર લાગતી હતી. તું રાણી જેવી રૂપાળી લાગતી હત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ું સાચે જ રાણી હતી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દેવ કહે છે, “સમરૂને તો તારા કરતાં અડધાં પાપ પણ કર્યા નહોતાં. તેં તારી બહેનો કરતાં એટલા બધાં વધ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ધમ પાપ કર્યા છે કે તારી સરખામણીમાં તો તેઓ સારી લાગ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ારાં રૂપની સુંદરતાને કારણે તારી ખ્યાતી સર્વ પ્રજાઓમાં પ્રસરી ગઇ હતી. તું સંપૂર્ણ સ્ત્રી લાગત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ી, કારણ કે મેં તને સર્વ ભેટો આપી હતી.”‘ એમ યહોવા મારા માલિક ક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હવે તારે તારાં કૃત્યો માટે શરમાવુ જોઇએ. તારાં પાપ તારી બહેનોના પાપ કરતાં એટલા તો વધારે છે કે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ારી તુલનામાં નિદોર્ષ લાગે છે. તું તારી બહેનોને પણ નિદોર્ષ કહેવડાવે એવી છે એટલે જરૂર તારે લજ્જિ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ઇને ફજેતી વહોરીને ચાલવું પડ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દેવ કહે છે, “પણ તેં તારા રૂપનો અને તારી કીતિર્નો લાભ લઇને વારાંગનાની જેમ વતીંર્ને જતા આવ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રેકને તેં પોતાની જાત સોંપી દીધ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દેવ કહે છે, “પરંતુ એક દિવસ આવશે જ્યારે હું સદોમ અને તેની પુત્રીઓની તથા સમરૂન અને તેની પુત્રીઓ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બાદી પાછી આપીશ. વળી એ સાથે, હે યહૂદા, તારી આબાદી પણ હું તને પાછી આપ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ેં તારાં વસ્ત્રોથી ટેકરી ઉપરનાં થાનકોને સજાવ્યાં અને ત્યાં વારાંગનાનો ધંધો શરૂ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તેં જે કર્યુ છે તેને કારણે તારે લજ્જિત થઇને નામોશીપૂર્વક ચાલવું પડશે. અને એ જોઇને તારી બહેનો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ંત્વન મળ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ેં મારા આપેલાં સોનાચાંદીના અલંકારો લઇ તેમાંથી પુરુષમૂર્તિઓ બનાવડાવી અને તેની સાથે તે વ્યભિચ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હા, જરૂર તારી બહેનો સદોમ અને સમરૂન તથા તેઓના સર્વ લોકો પહેલાં હતાં તેવા જ ફરીથી સમૃદ્ધ થશે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ૂદા પણ તે દિવસોમાં સમૃદ્ધિ પામ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તેં મારાં આપેલાં જરીયાન વસ્ત્રો લઇને મૂર્તિઓને પહેરાવ્યાં અને મારું તેલ અને મારો ધૂપ તે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ઢાવ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તારા ઘમંડના દિવસોમાં જ્યારે તારી દુષ્ટતા ઉઘાડી પડી નહોતી ત્યારે તું તારી બહેન સદોમની હાંસી નહોત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ડાવતી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આજે હવે અરામ અને પલિસ્તી લોકો તારી હાંસી ઉડાવે છે અને તારી આસપાસના બધા જ લોકો તને ધિક્કા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હવે તારે તારા બીભત્સ અને અધમ કૃત્યોનાં પરિણામો ભોગવવાં જ રહ્યાં.” આ મારા માલિક યહોવાના વચ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યહોવા મારા માલિક કહે છે, “તારા આચરણ પ્રમાણે જ હું તારી સાથે વર્તાવ કરીશ, કારણ કે તું ત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તિજ્ઞાઓ ભુલી ગઇ છે, અને તે કરારનો ભંગ કર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મેં તને જે ઉત્તમ લોટ, મધ અને તેલ ખાવા આપ્યાં હતાં તે તેમને પ્રસન્ન કરવા ચઢાવી દીધાં.” આ યહોવ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ચ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છતાં હું એ કરાર નહિ ભૂલું; તું જ્યારે જુવાન હતી, ને મેં તારી સાથે જે કરાર કર્યો હતો તેને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ુસરીશ. બીજી તરફ હું, તારી સાથે કાયમી કરાર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દેવ કહે છે, “વળી મારાથી તને જે પુત્ર-પુત્રીઓ થયાં હતાં તેઓને તેં તારાં દેવોની આગળ બલિદાન તરી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્યાં. તું વારાંગના હતી એટલું જ શું તારે માટે પૂરતું નહોત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અને ત્યારે તને તારાં કુકમોર્ યાદ આવશે અને તું લજ્જિત થઇશ. જ્યારે તું તારી મોટી અને નાની બહેનો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છી લઇ લઇશ, કારણ હું તારી બહેનોને તારી પુત્રીઓ તરીકે પાછી આપનાર છું, જો કે એ તારી સાથેના 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ારનો ભાગ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કે તેં મારાં બાળકોનો વધ કરીને તેઓની મૂર્તિની આગળ બલિદાન કર્ય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તેથી હું તારી સાથે મારો કરાર ફરીથી સ્થાપન કરીશ અને ત્યારે તું જાણશે કે હું યહોવા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તારા વ્યભિચાર અને પાપના આ બધાં વષોર્માં તે કદી વિચાર કર્યો નહિ કે તારા બાળપણમાં તું નગ્ન હતી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હીમાં તરફડત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જ્યારે હું તને તારાં બધાં કૃત્યોની માફી આપીશ ત્યારે તને તે બધાં યાદ આવશે અને તું શરમની મારી બોલ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ણ નહિ શકે.” આ યહોવા મારા માલિકના વચ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યહોવા મારા માલિક કહે છે, “તેથી તારા બધા ખરાબ કૃત્યોના લીધે તારી પર આફત આવશે, ચૂકાદો આવી ગયો છ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“તેં દરેક શેરીને ખૂણેખૂણે પૂજા સ્થાનો અને ધામિર્ક વારાંગનાખંડ બનાવ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અને ત્યાં તેં તારાં રૂપને ષ્ટ કર્યું. જતા આવતા સૌને તારી કાયા સમપિર્ત કરીને વારાંગનાવૃત્ત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ાલુને ચાલુ રાખ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તેં તારા કામાશકત પડોશી મિસરીઓ સાથે વ્યભિચાર કરી તારી વારાંગનાવૃત્તિથી મારો રોષ વહોરી લીધ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“અને હવે મેં તારી સામે મારો હાથ ઉગામ્યો છે. મેં તારી ખોરાકી-પોશાકી ઘટાડી નાખી છે અને ત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ત્રુઓના હાથમાં તને સોંપી દેવામાં આવી છે. અરે પલિસ્તીઓની પુત્રીઓ તારી નિર્લજ વર્તણંૂકથી તું શરમાઇ ગ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આટલાથી પણ તને સંતોષ ન થતાં તેં આશ્શૂરના લોકોની સાથે પણ વ્યભિચાર કર્યો. તેમની સાથે વ્યભિચાર કર્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તાંય તું ધરા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વળી તેં કનાન દેશથી માંડીને ખાલદી દેશ સુધી તારો વ્યભિચાર વધારી દીધો તેમ છતાંય તું તૃપ્ત થ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2026-10-21T10:24:48Z</dcterms:created>
  <dcterms:modified xsi:type="dcterms:W3CDTF">2026-10-21T10:24:48Z</dcterms:modified>
  <dc:title>એઝેકિયેલ : 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