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ninth year of Zedekiah king of Judah, in the tenth month, came Nebuchadrezzar king of Babylon and all his army against Jerusalem, and they besieged i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In the ninth year of Zedekiah king of Judah, in the tenth month, came Nebuchadrezzar king of Babylon and all his army against Jerusalem, and they besieged i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n the eleventh year of Zedekiah, in the fourth month, the ninth day of the month, the city was broken up.]]></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n the eleventh year of Zedekiah, in the fourth month, the ninth day of the month, the city was broken up.]]></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ll the princes of the king of Babylon came in, and sat in the middle gate, even Nergalsharezer, Samgarnebo, Sarsechim, Rabsaris, Nergalsharezer, Rabmag, with all the residue of the princes of the king of Babylo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ll the princes of the king of Babylon came in, and sat in the middle gate, even Nergalsharezer, Samgarnebo, Sarsechim, Rabsaris, Nergalsharezer, Rabmag, with all the residue of the princes of the king of Babylo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all the princes of the king of Babylon came in, and sat in the middle gate, even Nergalsharezer, Samgarnebo, Sarsechim, Rabsaris, Nergalsharezer, Rabmag, with all the residue of the princes of the king of Babylo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that when Zedekiah the king of Judah saw them, and all the men of war, then they fled, and went forth out of the city by night, by the way of the king's garden, by the gate between the two walls: and he went out the way of the plai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that when Zedekiah the king of Judah saw them, and all the men of war, then they fled, and went forth out of the city by night, by the way of the king's garden, by the gate between the two walls: and he went out the way of the plain.]]></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t came to pass, that when Zedekiah the king of Judah saw them, and all the men of war, then they fled, and went forth out of the city by night, by the way of the king's garden, by the gate between the two walls: and he went out the way of the plai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he Chaldeans' army pursued after them, and overtook Zedekiah in the plains of Jericho: and when they had taken him, they brought him up to Nebuchadnezzar king of Babylon to Riblah in the land of Hamath, where he gave judgment upon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he Chaldeans' army pursued after them, and overtook Zedekiah in the plains of Jericho: and when they had taken him, they brought him up to Nebuchadnezzar king of Babylon to Riblah in the land of Hamath, where he gave judgment upon hi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the Chaldeans' army pursued after them, and overtook Zedekiah in the plains of Jericho: and when they had taken him, they brought him up to Nebuchadnezzar king of Babylon to Riblah in the land of Hamath, where he gave judgment upon hi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king of Babylon slew the sons of Zedekiah in Riblah before his eyes: also the king of Babylon slew all the nobles of Juda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the king of Babylon slew the sons of Zedekiah in Riblah before his eyes: also the king of Babylon slew all the nobles of Judah.]]></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Moreover he put out Zedekiah's eyes, and bound him with chains, to carry him to Babylo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Moreover he put out Zedekiah's eyes, and bound him with chains, to carry him to Babylo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Chaldeans burned the king's house, and the houses of the people, with fire, and brake down the walls of Jerusale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Chaldeans burned the king's house, and the houses of the people, with fire, and brake down the walls of Jerusale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Nebuzaradan the captain of the guard carried away captive into Babylon the remnant of the people that remained in the city, and those that fell away, that fell to him, with the rest of the people that remaine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n Nebuzaradan the captain of the guard carried away captive into Babylon the remnant of the people that remained in the city, and those that fell away, that fell to him, with the rest of the people that remaine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Nebuzaradan the captain of the guard left of the poor of the people, which had nothing, in the land of Judah, and gave them vineyards and fields at the same tim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ut Nebuzaradan the captain of the guard left of the poor of the people, which had nothing, in the land of Judah, and gave them vineyards and fields at the same tim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Nebuchadrezzar king of Babylon gave charge concerning Jeremiah to Nebuzaradan the captain of the guard, saying,]]></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Nebuchadrezzar king of Babylon gave charge concerning Jeremiah to Nebuzaradan the captain of the guard, saying,]]></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ake him, and look well to him, and do him no harm; but do unto him even as he shall say unto you.]]></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ake him, and look well to him, and do him no harm; but do unto him even as he shall say unto you.]]></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Nebuzaradan the captain of the guard sent, and Nebushasban, Rabsaris, and Nergalsharezer, Rabmag, and all the king of Babylon's princ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Nebuzaradan the captain of the guard sent, and Nebushasban, Rabsaris, and Nergalsharezer, Rabmag, and all the king of Babylon's princ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Even they sent, and took Jeremiah out of the court of the prison, and committed him unto Gedaliah the son of Ahikam the son of Shaphan, that he should carry him home: so he dwelt among the peopl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Even they sent, and took Jeremiah out of the court of the prison, and committed him unto Gedaliah the son of Ahikam the son of Shaphan, that he should carry him home: so he dwelt among the people.]]></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Even they sent, and took Jeremiah out of the court of the prison, and committed him unto Gedaliah the son of Ahikam the son of Shaphan, that he should carry him home: so he dwelt among the people.]]></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the word of the LORD came unto Jeremiah, while he was shut up in the court of the prison, saying,]]></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the word of the LORD came unto Jeremiah, while he was shut up in the court of the prison, saying,]]></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Go and speak to Ebedmelech the Ethiopian, saying, Thus says the LORD of hosts, the God of Israel; Behold, I will bring my words upon this city for evil, and not for good; and they shall be accomplished in that day before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Go and speak to Ebedmelech the Ethiopian, saying, Thus says the LORD of hosts, the God of Israel; Behold, I will bring my words upon this city for evil, and not for good; and they shall be accomplished in that day before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Go and speak to Ebedmelech the Ethiopian, saying, Thus says the LORD of hosts, the God of Israel; Behold, I will bring my words upon this city for evil, and not for good; and they shall be accomplished in that day before you.]]></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I will deliver you in that day, says the LORD: and you shall not be given into the hand of the men of whom you are afrai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ut I will deliver you in that day, says the LORD: and you shall not be given into the hand of the men of whom you are afrai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I will surely deliver you, and you shall not fall by the sword, but your life shall be for a prey unto you: because you have put your trust in me, says the LOR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For I will surely deliver you, and you shall not fall by the sword, but your life shall be for a prey unto you: because you have put your trust in me, says the LOR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02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ரேமியா : 3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தாவின் ராஜாவாகிய சிதேக்கியா அரசாண்ட ஒன்பதாம் வருஷம் பத்தாம் மாதத்திலே பாபிலோன் ராஜாவா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காத்நேச்சாரும் அவனுடைய எல்லா இராணுவமும் எருசலேமுக்கு விரோதமாய் வந்து, அதை முற்றிக்கை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தேக்கியா அரசாண்ட பதினோராம் வருஷம் நாலாம் மாதம், ஒன்பதாம் தேதியிலே நகரத்து ம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ப்புக்க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பாபிலோன் ராஜாவின் பிரபுக்களாகிய நெர்கல்சரேத்சேர், சம்கார்நேபோ, சர்சேகிம், ரப்சாரீ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கல்சரேத்சேர், ரப்மாக் என்பவர்களும், பாபிலோன் ராஜாவின் மற்ற எல்லாப் பிரபுக்களும் உட்பிரவேசி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சலில் இ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யூதாவின் ராஜாவாகிய, சிதேக்கியாவும் சகல யுத்த மனுஷரும் அவர்களைக் கண்டபோது, ஓ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ரி காலத்தில் ராஜாவுடைய தோட்டத்துவழியே, இரண்டு மதில்களுக்கு நடுவான வாசலால் நகர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ப் போனார்கள்; அவன் வயல்வெளியின் வழியே போய்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ஆனாலும் கல்தேயருடைய இராணுவம் அவர்களைப் பின்தொடர்ந்து, எரிகோவின் சமபூமியில் சிதேக்கியாவைக்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ப் பிடித்து, அவனை ஆமாத்தேசத்தின் ஊராகிய ரிப்லாவுக்கு, பாபிலோன் ராஜாவாகிய நேபுகாத்நேச்சா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னார்கள்; அங்கே இவன் அவனைக் குறித்துத் தீர்ப்பு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ன்பு பாபிலோன் ராஜா ரிப்லாவிலே, சிதேக்கியாவின் குமாரரை அவன் கண்களுக்கு முன்பாக வெட்டு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 பிரபுக்கள் அனைவரையும் பாபிலோன் ராஜா வெ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சிதேக்கியாவின் கண்களைக் கெடுத்து, அவனைப் பாபிலோனுக்குக் கொண்டுபோக அவனுக்கு இரண்டு வெண்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ங்குகளைப் 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கல்தேயர், ராஜாவின் அரமனையையும் ஜனத்தின் வீடுகளையும் அக்கினியால் சுட்டெரித்து, எருசலேமின் மதில்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நகரத்தில் தங்கியிருந்த ஜனங்களையும், தன் பட்சத்தில் ஓடிவந்துவிட்டவர்களையும், மீதியான ம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யும், காவற் சேனாதிபதியாகிய நேபுசராதான் பாபிலோனுக்குச் சிறைகளாகக் 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காவற் சேனாதிபதியாகிய நேபுசராதான் ஒன்றுமில்லாத ஏழைகளில் சிலரை யூதா தேசத்திலே வைத்து, அவர்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நாளிலே திராட்சத்தோட்டங்களையும் வயல்நிலங்களையும்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னாலும் எரேமியாவைக் குறித்து, பாபிலோன் ராஜாவாகிய நேபுகாத்நேச்சார் காவற்சேனாதிபதியா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சராதானை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 அவனை அழைப்பித்து, அவனுக்கு ஒரு பொல்லாப்பும் செய்யாமல், அவனைப் பத்திரமாய்ப் பார்த்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டே சொல்லுகிறபடியெல்லாம் அவனை நடத்தென்று கட்டளை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ப்படியே காவற்சேனாதிபதியாகிய நேபுசராதானும், நேபுசஸ்பான், ரப்சாரீஸ், நெர்கல்சரேத்சேர், ரப்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வர்களும், பாபிலோன் ராஜாவின் எல்லாப் பிரபுக்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ரேமியாவைக் காவற்சாலையின் முற்றத்திலிருந்து வரவழைத்து, அவனை வெளியே வீட்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க்கொண்டுபோகும்படிக்கு அவனைச் சாப்பானுடைய குமாரனாகிய அகிக்காமின் மகனான கெதலியாவினி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வித்தார்கள்; அப்படியே அவன் ஜனத்துக்குள்ளே தங்கி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இதுவுமல்லாமல் எரேமியா இன்னும் காவற்சாலையின் முற்றத்திலே அடைக்கப்பட்டிருக்கையில், அவ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ல் உண்டான வ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 போய், எத்தியோப்பியனாகிய எபெத்மெலேக்குக்குச் சொல்லவேண்டியது என்னவென்றால், இதோ, என்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களை இந்த நகரத்தின்மேல் நன்மையாக அல்ல, தீமையாகவே வரப்பண்ணுவேன்; அவைகள் அந்நாளிலே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ளுக்கு முன்பாக நிறைவேறும் என்று இஸ்ரவேலின் தேவனாகிய சேனைகளின் கர்த்த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னால் அந்நாளிலே உன்னைத் தப்புவிப்பேன் என்று கர்த்தர் சொல்லுகிறார்; நீ பயப்படுகிற மனுஷரி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க்கப்படு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உன்னை நிச்சயமாக விடுவிப்பேன், நீ பட்டயத்துக்கு இரையாவதில்லை; நீ என்னை நம்பினபடியினால்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ணன் உனக்குக் கிடைத்த கொள்ளைப்பொருளைப்போல இருக்குமென்று கர்த்தர் சொல்லுகிறா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ரேமியா : 39]]></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2026-09-16T23:52:31Z</dcterms:created>
  <dcterms:modified xsi:type="dcterms:W3CDTF">2026-09-16T23:52:31Z</dcterms:modified>
  <dc:title>எரேமியா : 39</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