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presProps" Target="presProps.xml"/>
  <Relationship Id="rId55" Type="http://schemas.openxmlformats.org/officeDocument/2006/relationships/viewProps" Target="viewProps.xml"/>
  <Relationship Id="rId5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ேவன் எழுந்தருளுவார், அவருடைய சத்துருக்கள் சிதறுண்டு, அவரைப் பகைக்கிறவர்கள் அவருக்கு முன்பாக ஓடிப்போவார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ேவன் எழுந்தருளுவார், அவருடைய சத்துருக்கள் சிதறுண்டு, அவரைப் பகைக்கிறவர்கள் அவருக்கு முன்பாக ஓடிப்போவார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புகை பறக்கடிக்கப்படுவதுபோல அவர்களைப் பறக்கடிப்பீர்; மெழுகு அக்கினிக்குமுன் உருகுவதுபோல துன்மார்க்கர் தேவனுக்குமுன் அழிவார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புகை பறக்கடிக்கப்படுவதுபோல அவர்களைப் பறக்கடிப்பீர்; மெழுகு அக்கினிக்குமுன் உருகுவதுபோல துன்மார்க்கர் தேவனுக்குமுன் அழிவார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ீதிமான்களோ தேவனுக்குமுன்பாக மகிழ்ந்து களிகூர்ந்து, ஆனந்த சந்தோஷமடைவா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தேவனைப்பாடி, அவருடைய நாமத்தைக் கீர்த்தனம்பண்ணுங்கள்; வனாந்தரங்களில் ஏறிவருகிறவருக்கு வழியை ஆயத்தப்படுத்துங்கள்; அவருடைய நாமம் யேகோவா, அவருக்கு முன்பாகக் களிகூருங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தேவனைப்பாடி, அவருடைய நாமத்தைக் கீர்த்தனம்பண்ணுங்கள்; வனாந்தரங்களில் ஏறிவருகிறவருக்கு வழியை ஆயத்தப்படுத்துங்கள்; அவருடைய நாமம் யேகோவா, அவருக்கு முன்பாகக் களிகூருங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தம்முடைய பரிசுத்த வாசஸ்தலத்திலிருக்கிற தேவன், திக்கற்ற பிள்ளைகளுக்குத் தகப்பனும், விதவைகளுக்கு நியாயம் விசாரிக்கிறவருமாயிருக்கிறார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தேவன் தனிமையானவர்களுக்கு வீடுவாசல் ஏற்படுத்தி, கட்டுண்டவர்களை விடுதலையாக்குகிறார்; துரோகிகளோ வறண்ட பூமியில் தங்குவ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தேவன் தனிமையானவர்களுக்கு வீடுவாசல் ஏற்படுத்தி, கட்டுண்டவர்களை விடுதலையாக்குகிறார்; துரோகிகளோ வறண்ட பூமியில் தங்குவா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தேவனே, நீர் உம்முடைய ஜனங்களுக்கு முன்னே சென்று அவாந்தரவெளியிலே நடந்துவருகையில்,(சேலா.)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ூமி அதிர்ந்தது; தேவனாகிய உமக்கு முன்பாக வானமும் பொழிந்தது; இஸ்ரவேலின் தேவனாயிருக்கிற தேவனுக்கு முன்பாகவே இந்தச் சீனாய் மலையும் அசைந்தது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ூமி அதிர்ந்தது; தேவனாகிய உமக்கு முன்பாக வானமும் பொழிந்தது; இஸ்ரவேலின் தேவனாயிருக்கிற தேவனுக்கு முன்பாகவே இந்தச் சீனாய் மலையும் அசைந்தது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ேவனே, சம்பூரண மழையைப் பெய்யப்பண்ணினீர்; இளைத்துப்போன உமது சுதந்தரத்தைத் திடப்படுத்தினீர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உம்முடைய மந்தை அதிலே தங்கியிருந்தது; தேவனே உம்முடைய தயையினாலே ஏழைகளைப் பராமரிக்கிறீர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ஆண்டவர் வசனம் தந்தார்; அதைப் பிரசித்தப்படுத்துகிறவர்களின் கூட்டம் மிகுதி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சேனைகளின் ராஜாக்கள் தத்தளித்து ஓடினார்கள்; வீட்டிலிருந்த ஸ்திரீயானவள் கொள்ளைப்பொருளைப் பங்கிட்டா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ீங்கள் அடுப்பினடியில் கிடந்தவர்களாயிருந்தாலும், வெள்ளியால் அலங்கரிக்கப்பட்ட புறாச்சிறகுகள்போலவும், பசும்பொன் நிறமாகிய அதின் இறகுகளின் சாயலாகவும் இருப்பீர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ீங்கள் அடுப்பினடியில் கிடந்தவர்களாயிருந்தாலும், வெள்ளியால் அலங்கரிக்கப்பட்ட புறாச்சிறகுகள்போலவும், பசும்பொன் நிறமாகிய அதின் இறகுகளின் சாயலாகவும் இருப்பீர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சர்வவல்லவர் அதில் ராஜாக்களைச் சிதறடித்தபோது, அது சல்மோன் மலையின் உறைந்த மழைபோல் வெண்மையாயிற்று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தேவபர்வதம் பாசான் பர்வதம் போலிருக்கிறது; பாசான் பர்வதம் உயர்ந்த சிகரங்களுள்ளது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உயர்ந்த சிகரமுள்ள பர்வதங்களே, ஏன் துள்ளுகிறீர்கள்; இந்தப் பர்வதத்தில் வாசமாயிருக்க தேவன் விரும்பினார்; ஆம், கர்த்தர் இதிலே என்றென்றைக்கும் வாசமாயிருப்பார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உயர்ந்த சிகரமுள்ள பர்வதங்களே, ஏன் துள்ளுகிறீர்கள்; இந்தப் பர்வதத்தில் வாசமாயிருக்க தேவன் விரும்பினார்; ஆம், கர்த்தர் இதிலே என்றென்றைக்கும் வாசமாயிருப்பார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தேவனுடைய இரதங்கள் பதினாயிரங்களும், ஆயிரமாயிரங்களுமாயிருக்கிறது, ஆண்டவர் பரிசுத்த ஸ்தலமான சீனாயிலிருந்தவண்னாமாய் அவைகளுக்குள் இருக்கிறார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தேவனுடைய இரதங்கள் பதினாயிரங்களும், ஆயிரமாயிரங்களுமாயிருக்கிறது, ஆண்டவர் பரிசுத்த ஸ்தலமான சீனாயிலிருந்தவண்னாமாய் அவைகளுக்குள் இருக்கிறார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தேவரீர் உன்னதத்திற்கு ஏறி, சிறைப்பட்டவர்களைச் சிறையாக்கிக் கொண்டுபோனீர்; தேவனாகிய கர்த்தர் மனுஷருக்குள் வாசம்பண்ணும்பொருட்டு, துரோகிகளாகிய மனுஷர்களுக்காகவும் வரங்களைப் பெற்றுக்கொண்டீர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தேவரீர் உன்னதத்திற்கு ஏறி, சிறைப்பட்டவர்களைச் சிறையாக்கிக் கொண்டுபோனீர்; தேவனாகிய கர்த்தர் மனுஷருக்குள் வாசம்பண்ணும்பொருட்டு, துரோகிகளாகிய மனுஷர்களுக்காகவும் வரங்களைப் பெற்றுக்கொண்டீர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எந்நாளும் ஆண்டவருக்கு ஸ்தோத்திரமுண்டாவதாக; நம்மேல் பாரஞ்சுமத்தினாலும் நம்மை இரட்சிக்கிற தேவன் அவரே. (சேலா.)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நம்முடைய தேவன் இரட்சிப்பை அருளும் தேவனாயிருக்கிறார்; ஆண்டவராகிய கர்த்தரால் மரணத்திற்கு நீங்கும் வழிகளுண்டு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மெய்யாகவே தேவன் தம்முடைய சத்துருக்களின் சிரசையும், தன் அக்கிரமங்களில் துணிந்து நடக்கிறவனுடைய மயிருள்ள உச்சந்தலையையும் உடைப்பார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உன் கால்கள் சத்துருக்களின் இரத்தத்தில் பதியும்படியாகவும், உன் நாய்களின் நாவு அதை நக்கும்படியாகவும்,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உன் கால்கள் சத்துருக்களின் இரத்தத்தில் பதியும்படியாகவும், உன் நாய்களின் நாவு அதை நக்கும்படியாகவும்,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என்னுடைய ஜனத்தைப் பாசானிலிருந்து திரும்ப அழைத்துவருவேன்; அதைச் சமுத்திர ஆழங்களிலிருந்தும் திரும்ப அழைத்துவருவேன் என்று ஆண்டவர் சொன்னார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என்னுடைய ஜனத்தைப் பாசானிலிருந்து திரும்ப அழைத்துவருவேன்; அதைச் சமுத்திர ஆழங்களிலிருந்தும் திரும்ப அழைத்துவருவேன் என்று ஆண்டவர் சொன்னார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தேவனே உம்முடைய நடைகளைக் கண்டார்கள்; என் தேவனும் என் ராஜாவும் பரிசுத்த ஸ்தலத்திலே நடந்துவருகிற நடைகளையே கண்டார்கள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தேவனே உம்முடைய நடைகளைக் கண்டார்கள்; என் தேவனும் என் ராஜாவும் பரிசுத்த ஸ்தலத்திலே நடந்துவருகிற நடைகளையே கண்டார்கள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முன்னாகப் பாடுகிறவர்களும் பின்னாக வீணைகளை வாசிக்கிறவர்களும், சுற்றிலும் தம்புரு வாசிக்கிற கன்னிகைகளும் நடந்தார்கள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இஸ்ரவேலின் ஊற்றிலிருந்து தோன்றினவர்களே, சபைகளின் நடுவே ஆண்டவராகிய தேவனை ஸ்தோத்திரியுங்கள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ங்கே அவர்களை ஆளுகிற சின்ன பென்யமீனும், யூதாவின் பிரபுக்களும் அவர்கள் கூட்டமும், செபுலோனின் பிரபுக்களும், நப்தலியின் பிரபுக்களும் உண்டு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ங்கே அவர்களை ஆளுகிற சின்ன பென்யமீனும், யூதாவின் பிரபுக்களும் அவர்கள் கூட்டமும், செபுலோனின் பிரபுக்களும், நப்தலியின் பிரபுக்களும் உண்டு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உன் தேவன் உனக்குப் பலத்தைக் கட்டளையிட்டார்; தேவனே நீர் எங்கள்நிமித்தம் உண்டுபண்ணினதைத் திடப்படுத்தும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எருசலேமிலுள்ள உம்முடைய ஆலயத்தினிமித்தம், ராஜாக்கள் உமக்குக் காணிக்கைகளைக் கொண்டுவருவார்கள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நாணலிலுள்ள மிருககூட்டத்தையும், ஜனங்களாகிய கன்றுகளோடுகூட ரிஷப கூட்டத்தையும் அதட்டும்; ஒவ்வொருவனும் வெள்ளிப்பணங்களைக் கொண்டுவந்து பணிந்துகொள்ளுவான்; யுத்தங்களில் பிரியப்படுகிற ஜனங்களைச் சிதறடிப்பார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நாணலிலுள்ள மிருககூட்டத்தையும், ஜனங்களாகிய கன்றுகளோடுகூட ரிஷப கூட்டத்தையும் அதட்டும்; ஒவ்வொருவனும் வெள்ளிப்பணங்களைக் கொண்டுவந்து பணிந்துகொள்ளுவான்; யுத்தங்களில் பிரியப்படுகிற ஜனங்களைச் சிதறடிப்பார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பிரபுக்கள் எகிப்திலிருந்து வருவார்கள்; எத்தியோப்பியா தேவனை நோக்கி கையெடுக்கத் தீவிரிக்கும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பூமியின் ராஜ்யங்களே, தேவனைப் பாடி, ஆண்டவரைக் கீர்த்தனம் பண்ணுங்கள். (சேலா.)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ஆதிமுதலாயிருக்கிற வானாதி வானங்களின்மேல் எழுந்தருளியிருக்கிறவரைப் பாடுங்கள், இதோ, தமது சத்தத்தைப் பலத்த சத்தமாய் முழங்கப்பண்ணுகிறார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தேவனுடைய வல்லமையைப் பிரசித்தப்படுத்துங்கள்; அவருடைய மகிமை இஸ்ரவேலின்மேலும், அவருடைய வல்லமை மேகமண்டலங்களிலும் உள்ளது,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தேவனே, உமது பரிசுத்த ஸ்தலங்களிலிருந்து பயங்கரமாய் விளங்குகிறீர்; இஸ்ரவேலின் தேவன் தம்முடைய ஜனங்களுக்குப் பெலனையும் சத்துவத்தையும் அருளுகிறவர்; தேவனுக்கு ஸ்தோத்திரமுண்டாவதாக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தேவனே, உமது பரிசுத்த ஸ்தலங்களிலிருந்து பயங்கரமாய் விளங்குகிறீர்; இஸ்ரவேலின் தேவன் தம்முடைய ஜனங்களுக்குப் பெலனையும் சத்துவத்தையும் அருளுகிறவர்; தேவனுக்கு ஸ்தோத்திரமுண்டாவதாக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878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68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ದೇವರು ಎದ್ದೇಳುವಾಗ, ಆತನನ್ನು ಹಗೆ ಮಾಡುವವರು ಚದುರಿಸಲ್ಪಡಲಿ; ಆತ ನನ್ನು ವಿರೋಧಿಸುವವರು ಆತನ ಸಮ್ಮುಖದಿಂದ ಓಡ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68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ೋಗುತ್ತಾರ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68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ಹೊಗೆ ಹಾರಿಹೋಗುವ ಮೇರೆಗೆ ಅವರನ್ನು ಓಡಿಸಿಬಿಡು; ಮೇಣವು ಬೆಂಕಿಯ ಮುಂದೆ ಕರಗುವ ಹಾಗೆ ದುಷ್ಟರು ದೇವರ ಮುಂದೆ ನಾಶ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68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ಾಗಲ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68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ಆದರೆ ನೀತಿವಂತರು ಸಂತೋಷಿಸಲಿ; ದೇವರ ಮುಂದೆ ಉತ್ಸಾಹಪಡಲಿ; ಹೌದು, ಅವರು ಅತಿಸಂತೋಷದಿಂದ ಹರ್ಷಿಸುವವರಾಗಲ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68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ದೇವರಿಗೆ ಹಾಡಿರಿ; ಆತನ ನಾಮಕ್ಕೆ ಸ್ತುತಿಗಳನ್ನು ಹಾಡಿರಿ; ಆಕಾಶಗಳ ಮೇಲೆ ಯಾಹು ಎಂಬ ತನ್ನ ಹೆಸರಿನ ಮೇಲ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68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ವಾರಿಮಾಡುವಾತನನ್ನು ಕೊಂಡಾಡಿ ಆತನ ಮುಂದೆ ಉತ್ಸಾಹಪಡ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6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ದೇವರು ತನ್ನ ಪರಿಶುದ್ಧಸ್ಥಾನದಲ್ಲಿ ದಿಕ್ಕಿಲ್ಲದವರಿಗೆ ತಂದೆಯೂ ವಿಧವೆಯರಿಗೆ ನ್ಯಾಯಾಧಿಪತಿಯೂ ಆಗಿದ್ದ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68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ದೇವರು ಒಬ್ಬೊಂಟಿಗರನ್ನು ಕುಟುಂಬಸ್ತರನ್ನಾಗಿ ಮಾಡುತ್ತಾನೆ; ಸರಪಣಿಗಳಿಂದ ಬಂಧಿಸಲ್ಪಟ್ಟವರನ್ನು ಹೊರ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68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ರಮಾಡುತ್ತಾನೆ; ಆದರೆ ಎದುರು ಬೀಳು ವವರು ಒಣಭೂಮಿಯಲ್ಲಿ ವಾಸಮಾಡುತ್ತಾರ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68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ಓ ದೇವರೇ, ನೀನು ನಿನ್ನ ಜನರ ಮುಂದೆ ಹೊರಟು ಕಾಡಿನಲ್ಲಿ ನಡೆದಾಗ, ಸೆಲ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68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ದೇವರು ಪ್ರತ್ಯಕ್ಷನಾಗಿ ದ್ದಾನೆಂದು ಭೂಮಿಯು ಕಂಪಿಸಿತು; ಮೇಘ ಮಂಡ ಲವು ಮಳೆಗರಿಯಿತು. ಇಸ್ರಾಯೇಲ್ಯರ ದೇವನಾದ ದೇವರ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68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ತ್ಯಕ್ಷನಾಗಿದ್ದಾನೆಂದು ಆ ಸೀನಾಯಿ ಬೆಟ್ಟವು ಕದಲಿ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68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ಓ ದೇವರೇ, ನೀನು ಸಮೃದ್ಧಿಯಾಗಿ ಮಳೆಯನ್ನು ಸುರಿಸಿದಿ; ಇದರಿಂದ ದಣಿದ ನಿನ್ನ ಬಾಧ್ಯ ತೆಯನ್ನು ನೀನು ಸ್ಥಿರಪಡಿಸಿದ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68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ನಿನ್ನ ಸಭೆಯು ಅದರಲ್ಲಿ ವಾಸಮಾಡಿತು; ಓ ದೇವರೇ, ನಿನ್ನ ಸಮೃದ್ಧಿ ಯಿಂದ ಬಡವರನ್ನು ತೃಪ್ತಿಪಡಿಸಿದ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68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ಕರ್ತನು ವಾಕ್ಯ ವನ್ನು ಕೊಟ್ಟನು; ಅದನ್ನು ಪ್ರಕಟಿಸಿದವರ ಗುಂಪು ದೊಡ್ಡದಾಗಿತ್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68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ಸೈನ್ಯಗಳ ಅರಸರು ತ್ವರೆಯಾಗಿ ಓಡಿಹೋದರು; ಮನೆಯಲ್ಲಿ ವಾಸಿಸುವವಳು ಕೊಳ್ಳೆ ಯನ್ನು ಪಾಲು ಮಾಡಿಕೊಂಡಳ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68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ನೀವು ಮಡಿಕೆ ಗಳ ಮಧ್ಯದಲ್ಲಿ ಮಲಗಿದಾಗ್ಯೂ ಬೆಳ್ಳಿಯಿಂದಲೂ ಅದರ ರೆಕ್ಕೆಗಳು ಹಳದಿ ಚಿನ್ನದಿಂದಲೂ ಮುಚ್ಚಿದ ಪಾರಿವಾಳ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68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ೆಕ್ಕೆಗಳ ಹಾಗಿದ್ದೀ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68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ಸರ್ವಶಕ್ತನು ಅರಸುಗಳನ್ನು ಸಲ್ಮೋನಿನಲ್ಲಿ ಚದರಿಸಿದಾಗ ಅದರಲ್ಲಿ ಬಿಳೀ ಹಿಮದ ಹಾಗಿತ್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68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ಬಾಷಾನ್‌ ಬೆಟ್ಟವು ದೇವರ ಬೆಟ್ಟದಂತೆ ಇದೆ; ಬಾಷಾನ್‌ ಬೆಟ್ಟವು ಉನ್ನತ ಬೆಟ್ಟವಾಗಿದ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68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ಉನ್ನತ ಬೆಟ್ಟಗಳೇ, ಯಾಕೆ ನೆಗೆಯುತ್ತೀರಿ? ದೇವರು ನಿವಾಸ ಕ್ಕಾಗಿ ಅಪೇಕ್ಷಿಸುವ ಬೆಟ್ಟವು ಇದೇ ಹೌದು, ಕರ್ತ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68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ದರಲ್ಲಿ ಸದಾಕಾಲಕ್ಕೆ ವಾಸಿಸುವ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68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ದೇವರ ರಥಗಳು ಇಪ್ಪತ್ತು ಸಾವಿರವು, ಸಾವಿರಾರು ದೂತರು ಗಳು; ಕರ್ತನು ಸೀನಾಯಿಯಲ್ಲಿ ಇದ್ದ ಹಾಗೆ ಅವರೊಳಗೆ ಪರಿಶುದ್ಧ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68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್ಥಳದಲ್ಲಿ ಇದ್ದ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68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ನೀನು ಉನ್ನತಕ್ಕೆ ಏರಿಹೋಗಿ ಸೆರೆಯವರನ್ನು ಸೆರೆಯಾಗಿ ನಡೆಸಿದಿ, ಕರ್ತನಾದ ದೇವರು ಅವರ ಮಧ್ಯದಲ್ಲಿ ವಾಸಿಸುವ ಹಾ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68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ನುಷ್ಯರಿಗಾಗಿಯೂ ಹೌದು, ತಿರುಗಿ ಬಿದ್ದವರಿಗಾಗಿಯೂ ಸ್ವೀಕರಿಸಿದ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68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ಪ್ರತಿ ದಿನವೂ ನಮ್ಮನ್ನು ಮೇಲುಗಳಿಂದ ತುಂಬಿಸು,ಕರ್ತನು ಅಂದರೆ ನಮ್ಮ ರಕ್ಷಣೆಯ ದೇವರು ಸ್ತುತಿ ಹೊಂದಲಿ. ಸೆಲ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68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ನಮ್ಮ ದೇವರು ರಕ್ಷಣೆಯ ದೇವರಾಗಿದ್ದಾನೆ; ನಮ್ಮ ಕರ್ತನಾದ ದೇವರು ಮರಣದಿಂದ ತಪ್ಪಿಸಲು ಶಕ್ತನಾಗಿದ್ದ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68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ದೇವರು ತನ್ನ ಶತ್ರುಗಳ ತಲೆ ಯನ್ನೂ ತನ್ನ ಅಪರಾಧಗಳಲ್ಲಿ ಮುಂದುವರಿಯುವ ತುಂಬು ಗೂದಲಿನ ತಲೆಯನ್ನೂ ಗಾಯಪಡಿಸುತ್ತ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68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ಬಾಷಾನಿನಿಂದ ತಿರಿಗಿ ಬರಮಾಡುವೆನು, ಸಮು ದ್ರದ ಅಗಾಧಗಳಿಂದ ನನ್ನ ಜನರನ್ನು ತಿರಿಗಿ ಬರ ಮಾಡುವೆನು ಎಂದು ಕರ್ತ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68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ೇಳಿದ್ದ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68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ನಿನ್ನ ಪಾದವೂ ನಿನ್ನ ಶತ್ರುಗಳ ರಕ್ತದಲ್ಲಿ ಕಲಕುವ ಹಾಗೆ ಮಾಡುವೆನು. ನಿನ್ನ ನಾಯಿಗಳ ನಾಲಿಗೆಯೂ ಸಹ ಹಾಗೆಯ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68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ಾಡುವ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68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ದೇವರೇ, ನಿನ್ನ ಹೋಗೋಣಗಳನ್ನು ಪರಿಶುದ್ಧ ಸ್ಥಳದಲ್ಲಿ ನನ್ನ ದೇವರ ಮತ್ತು ನನ್ನ ಅರಸನ ಹೋಗೋಣಗಳನ್ನು ಅವರ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68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ೋಡಿದ್ದಾರ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68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ಹಾಡು ವವರು ಮುಂದಾಗಿಯೂ ಬಾರಿಸುವವರು ಹಿಂದಾ ಗಿಯೂ ಹೋದರು, ಅವರಲ್ಲಿ ದಮ್ಮಡಿ ಬಾರಿಸುವ ಕನ್ಯೆಯರು ಇದ್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68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ಸಭೆಗಳಲ್ಲಿ ದೇವರನ್ನು ಸ್ತುತಿ ಸಿರಿ; ಇಸ್ರಾಯೇಲನ ಬುಗ್ಗೆಯಿಂದ ಕರ್ತನನ್ನು ಸ್ತುತಿ ಸ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68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ಅಲ್ಲಿ ಅವರನ್ನಾಳುವವರ ಕೂಡ ಚಿಕ್ಕ ಬೆನ್ಯಾ ವಿಾನನು ಅವರ ನಾಯಕರಾದ ಯೆಹೂದನ ಪ್ರಧಾ ನರೂ ಅವರ ಸಮೂಹವೂ ಜೆಬುಲೂನನ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68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ಫ್ತಾ ಲಿಯ ಪ್ರಧಾನರೂ ಇದ್ದಾರ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68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ನಿನ್ನ ದೇವರು ನಿನ್ನ ಬಲವನ್ನು ಆಜ್ಞಾಪಿಸಿದ್ದಾನೆ; ಓ ದೇವರೇ, ನಮಗೋಸ್ಕರ ನಡಿಸಿದ ಕಾರ್ಯವನ್ನು ಬಲಪಡಿಸ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68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ಯೆರೂಸಲೇಮಿನಲ್ಲಿರುವ ನಿನ್ನ ಮಂದಿ ರದ ನಿಮಿತ್ತ ಅರಸುಗಳು ನಿನಗೆ ಕಾಣಿಕೆಗಳನ್ನು ತರು ವ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68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ಪ್ರತಿಯೊಬ್ಬನು ಬೆಳ್ಳಿಯ ತುಂಡುಗಳನ್ನು ಸಮರ್ಪಿಸುವ ವರೆಗೆ ಜನರ ಕರುಗಳ ಸಂಗಡ ಹೋರಿ ಗಳ ಗುಂಪನ್ನು ಭಲ್ಲೆಗಾರ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68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ಗುಂಪುನ್ನು ಗದರಿಸು. ಕಾಳಗದಲ್ಲಿ ಸಂತೋಷ ಪಡುವ ಜನರನ್ನು ನೀನು ಚದರಿಸ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68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ಐಗುಪ್ತದಿಂದ ಪ್ರಧಾನರು ಬರುವರು; ಕೂಷ್‌ ತನ್ನ ಕೈಗಳನ್ನು ದೇವರ ಕಡೆಗೆ ಬೇಗ ಚಾಚುವ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68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ಭೂಮಿಯ ರಾಜ್ಯಗಳೇ, ನೀವು ದೇವರಿಗೆ ಹಾಡಿರಿ; ಕರ್ತನಿಗೆ ಸ್ತುತಿಗಳನ್ನು ಹಾಡಿರಿ. ಸೆಲ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68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ಅನಾದಿಯಿಂದಿದ್ದ ಆಕಾಶಗಳಲ್ಲಿ ಸವಾರಿಮಾಡು ವಾತನಿಗೆ ಹಾಡಿರಿ; ಇಗೋ, ಆತನು ತನ್ನ ಮಹಾ ಧ್ವನಿಯಿಂದ ಧ್ವನಿಗೈಯುತ್ತ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68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ದೇವರ ಬಲವನ್ನು ವಿವರಿಸಿರಿ; ಇಸ್ರಾಯೇಲಿನ ಮೇಲೆ ಆತನಿಗೆ ಘನ ತೆಯೂ ಮೇಘಗಳಲ್ಲಿ ಆತನಿಗೆ ಬಲವೂ ಇರುತ್ತದ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68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ಓ ದೇವರೇ, ನಿನ್ನ ಪರಿಶುದ್ಧ ಸ್ಥಳಗಳಿಂದ ನೀನು ಭಯಂಕರನಾಗಿದ್ದೀ; ಇಸ್ರಾಯೇಲಿನ ದೇವರಾದ ಈತನೇ ಜನರಿಗೆ ಬಲವನ್ನ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68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ಶಕ್ತಿಯನ್ನೂ ಕೊಡುತ್ತಾನೆ. ದೇವರಿಗೆ ಸ್ತುತಿಯಾಗಿಲ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68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8">
  <a:themeElements>
    <a:clrScheme name="Theme6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2026-10-21T08:48:35Z</dcterms:created>
  <dcterms:modified xsi:type="dcterms:W3CDTF">2026-10-21T08:48:35Z</dcterms:modified>
  <dc:title>ಕೀರ್ತನೆಗಳು : 68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