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4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யைக் காட்டிலும் பெரியவர் நீரோ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னைப்பதைக் காட்டிலும் செய்பவர் நீரோல்ல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னின் தூஷணை மனமடிவடை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ந்தன் பக்கம் உண்டு தோல்விகள் எனக்க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வுகள் எனக்கெதிராய் சாட்சிகள் சொன்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ாட நீர் உண்டு ஒரு போதும் கலக்கம் இ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ங்கின நேரங்களில் கை தூக்கி எட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பள்ளத்தாக்கில் என்னோடு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ுகள் மறந்தாலும் நீர் என்னை மற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ங்கள் மாறினாலும் நீர் மட்டும் மாற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ங்க தான்பா என் நம்பிக்க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அன்றி வேறு துணை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கள் ஆயிரம் என்னுள் இருப்ப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ந்து போவதில்லை என்னோடு நீர் இ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2026-07-31T14:46:27Z</dcterms:created>
  <dcterms:modified xsi:type="dcterms:W3CDTF">2026-07-31T14:46:27Z</dcterms:modified>
  <dc:title>துதிப் பாடல்கள் : 1057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