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ye strong in the Lord and the power of His might !  
Firmly standing for the truth of His Word ; 
He shall lead you safely through the 
thickest of the fight,
You shall conquer in the name of the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'rmly stand . . . for the right ! . . . 
On to victory at the King's command 
For the honour of the Lord, 
And the triumph of His Word, 
In the strength of the Lord firmly st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Be ye strong in the Lord and the 
power of His might !  
Never turning from the face of the foe ; 
He will surely by you stand, as you 
battle for the right :
In the power of His might onward go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ye strong in the Lord and the 
power of His might ! 
For His promises shall never, never fail : 
He will hold thy right hand, while 
battling for the right, 
Trusting Him thou shalt for evermore pre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2026-09-15T10:58:58Z</dcterms:created>
  <dcterms:modified xsi:type="dcterms:W3CDTF">2026-09-15T10:58:58Z</dcterms:modified>
  <dc:title>Hymn : 686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