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ோவாவும், அவன் குமாரரும், அவன் மனைவியும், அவன் குமாரரின் மனைவிகளும் புறப்பட்டு 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ன்மேல் நடமாடுகிற சகல மிருகங்களும், ஊருகிற சகல பிராணிகளும், சகல பறவைகளும் ஜாதிஜாதியாய்ப் பேழையிலிருந்து புறப்பட்டு வந்த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ன்மேல் நடமாடுகிற சகல மிருகங்களும், ஊருகிற சகல பிராணிகளும், சகல பறவைகளும் ஜாதிஜாதியாய்ப் பேழையிலிருந்து புறப்பட்டு வந்த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ோவா கர்த்தருக்கு ஒரு பலிபீடம் கட்டி, சுத்தமான சகல மிருகங்களிலும், சுத்தமான சகல பறவைகளிலும் சிலவற்றைத் தெரிந்துகொண்டு, அவைகளைப் பலிபீடத்தின்மேல் தகனபலிகளாகப் பலிய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ோவா கர்த்தருக்கு ஒரு பலிபீடம் கட்டி, சுத்தமான சகல மிருகங்களிலும், சுத்தமான சகல பறவைகளிலும் சிலவற்றைத் தெரிந்துகொண்டு, அவைகளைப் பலிபீடத்தின்மேல் தகனபலிகளாகப் பலிய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ுள்ள நாளளவும் விதைப்பும் அறுப்பும், சீதளமும் உஷ்ணமும், கோடைகாலமும் மாரிகாலமும், பகலும் இரவும் ஒழிவதில்லை என்று தம்முடைய உள்ளத்தில் சொன்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ுள்ள நாளளவும் விதைப்பும் அறுப்பும், சீதளமும் உஷ்ணமும், கோடைகாலமும் மாரிகாலமும், பகலும் இரவும் ஒழிவதில்லை என்று தம்முடைய உள்ளத்தில் சொன்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ோவாவையும், அவனுடனே பேழையிலிருந்த சகல காட்டு மிருகங்களையும், சகல நாட்டு மிருகங்களையும் நினைத்தருளினார்; தேவன் பூமியின்மேல் காற்றை வீசப்பண்ணினார், அப்பொழுது ஜலம் அம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ோவாவையும், அவனுடனே பேழையிலிருந்த சகல காட்டு மிருகங்களையும், சகல நாட்டு மிருகங்களையும் நினைத்தருளினார்; தேவன் பூமியின்மேல் காற்றை வீசப்பண்ணினார், அப்பொழுது ஜலம் அமர்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த்தின் ஊற்றுக்கண்களும், வானத்தின் மதகுகளும் அடைபட்டன; வானத்து மழையும் நின்று 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லம் பூமியிலிருந்து நாளுக்குநாள் வற்றிக்கொண்டே வந்தது, நூற்றைம்பது நாளுக்குப் பின்பு ஜலம் வடி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லம் பூமியிலிருந்து நாளுக்குநாள் வற்றிக்கொண்டே வந்தது, நூற்றைம்பது நாளுக்குப் பின்பு ஜலம் வடி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மாதம் பதினேழாம் தேதியிலே பேழை அரராத் என்னும் மலைகளின்மேல் தங்க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்தாம் மாதம் மட்டும் ஜலம் வடிந்துகொண்டே வந்தது; பத்தாம் மாதம் முதல் தேதியிலே மலைச்சிகரங்கள் காணப்பட்ட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ற்பது நாள் சென்றபின், நோவா தான் பேழையில் செய்திருந்த ஜன்னலைத் திற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காகத்தை வெளியே விட்டான்; அது புறப்பட்டுப் பூமியின்மேல் இருந்த ஜலம் வற்றிப்போகும்வரைக்கும் போகிறதும் வருகிறதுமாய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ூமியின்மேல் ஜலம் குறைந்து போயிற்றோ என்று அறியும்படி, ஒரு புறாவைத் தன்னிடத்திலிருந்து வெளியே வ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ன்மீதெங்கும் ஜலம் இருந்தபடியால், அந்தப் புறா தன் உள்ளங்கால் வைத்து இளைப்பாற இடங்காணாமல், திரும்பிப் பேழையிலே அவனிடத்தில் வந்தது; அவன் தன் கையை நீட்டி அதைப் பிடித்துத் தன்னிடமாகப் பேழைக்குள் சேர்த்துக்கொ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ன்மீதெங்கும் ஜலம் இருந்தபடியால், அந்தப் புறா தன் உள்ளங்கால் வைத்து இளைப்பாற இடங்காணாமல், திரும்பிப் பேழையிலே அவனிடத்தில் வந்தது; அவன் தன் கையை நீட்டி அதைப் பிடித்துத் தன்னிடமாகப் பேழைக்குள் சேர்த்துக்கொ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ஏழு நாள் பொறுத்து, மறுபடியும் புறாவைப் பேழையிலிருந்து வெளியே வ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ுறா சாயங்காலத்தில் அவனிடத்தில் வந்து சேர்ந்தது; இதோ, அது கொத்திக்கொண்டுவந்த ஒரு ஒலிவ மரத்தின் இலை அதின் வாயில் இருந்தது; அதினாலே நோவா பூமியின்மேல் ஜலம் குறைந்து போயிற்று என்று அறி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ுறா சாயங்காலத்தில் அவனிடத்தில் வந்து சேர்ந்தது; இதோ, அது கொத்திக்கொண்டுவந்த ஒரு ஒலிவ மரத்தின் இலை அதின் வாயில் இருந்தது; அதினாலே நோவா பூமியின்மேல் ஜலம் குறைந்து போயிற்று என்று அறி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ும் எழு நாள் பொறுத்து, அவன் புறாவை வெளியே விட்டான்; அது அவனிடத்திற்குத் திரும்ப வர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அறுநூற்றொரு வயதாகும் வருஷத்தில், முதல் மாதம் முதல் தேதியிலே பூமியின்மேல் இருந்த ஜலம் வற்றிப்போயிற்று; நோவா பேழையின் மேல் தட்டை எடுத்துப்பார்த்தான்; பூமியின்மேல் ஜலம் இல்லா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அறுநூற்றொரு வயதாகும் வருஷத்தில், முதல் மாதம் முதல் தேதியிலே பூமியின்மேல் இருந்த ஜலம் வற்றிப்போயிற்று; நோவா பேழையின் மேல் தட்டை எடுத்துப்பார்த்தான்; பூமியின்மேல் ஜலம் இல்லாத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மாதம் இருபத்தேழாம் தேதியிலே பூமி காய்ந்த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ேவன் நோவாவ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யும் உன்னோடேகூட உன் மனைவியும், உன் குமாரரும், உன் குமாரரின் மனைவிகளும் பேழையைவிட்டுப் புறப்ப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யும் உன்னோடேகூட உன் மனைவியும், உன் குமாரரும், உன் குமாரரின் மனைவிகளும் பேழையைவிட்டுப் புறப்ப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ારી સાથે જે બધી જાતના જીવો, પંખીઓ અને પશુઓ તથા પૃથ્વી પર પેટે ચાલનારાં પ્રાણીઓ છે તે બધાં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સાથે બહાર લઈ આવ. જેથી તેઓ તેમનો વંશ વધારે અને પૃથ્વી પર વૃદ્વિ પામ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નૂહ, પોતાના પુત્રો, પત્ની, પુત્રવધૂઓ વગેરેની સાથે બહાર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ધાં જ પ્રાણીઓ, બધાં જ પેટે ચાલનારા જીવો અને બધાં જ પક્ષીઓ વહાણ છોડી બહાર આવ્યાં. બધાં જ પ્રાણ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ર અને માંદાનાં જોડાંમાંજ બહાર આ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નૂહે યહોવા માંટે એક વેદી બાંધી. તેણે કેટલાંક શુદ્ધ પક્ષીઓ અને કેટલાંક શુદ્ધ પ્રાણીઓ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ુક અમુક લઈને વેદી પર આહુતિ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બલિની સુવાસથી પ્રસન્ન થયા તે મનોમન બોલી ઊઠયા કે, “મનુષ્ય નાનપણથી જ દુષ્ટ હોય છે, તે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ી મનુષ્યને કારણે ધરતીને શ્રાપ આપીશ નહિ, અને હું કદી પણ બધા જીવોનો અત્યારે કર્યો તેવો નાશ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યાં સુધી આ પૃથ્વી રહેશે ત્યાં સુધી વાવણી અને લણણી, ઠંડી અને ગરમી, ઉનાળો અને શિયાળો અને દિવસ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ત ચાલુ જ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રંતુ દેવ નૂહને ભૂલ્યા નહિ. દેવે નૂહ અને વહાણમાં તેની સાથે રહેનારાં બધાં જ પશુઓ અને પ્રાણીઓને ય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ા. દેવે પૃથ્વી પર પવન વહેતો કર્યો અને પાણી ઊતર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કાશમાંથી વરસતો વરસાદ બંધ થઈ ગયો. અને જમીનમાંથી નીચેથી વહેતાં પાણી પણ બંધ થઈ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ૃથ્વીને ડૂબાડનારાં પાણી પણ બરાબર પાછા હઠવાં લાગ્યાં. 150 દિવસ પછી પાણી ઓસરી ગયાં અને વહાણ પા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ીન પર આવી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ાતમાં મહિનાના સત્તરમેં દિવસે વહાણ અરારાટના પર્વતો પર સ્થિર થઈ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શમાં મહિના સુધી પાણી ઓસરતાં ગયાં અને દશમાં મહિનાના પહેલા દિવસે પર્વતોનાં શિખરો દેખાવા લ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હાણમાં બનાવેલી બારીઓ નૂહે 40 દિવસ પછી ઉઘ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નૂહે એક કાગડાને બહાર ઉડાડી મૂકયો. તે કાગડો જમીન પૂરી ન સુકાઈ ત્યાં સુધી આવજા કરત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પછી નૂહે પૃથ્વી પરથી પાણી ઉતરી ગયાં છે કે, કેમ તે જોવા માંટે એક કબૂતરને મોકલ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બૂતરને કયાંય આરામ કરવાની જગ્યા મળી નહિ કારણકે પૃથ્વી પર હજુ પાણી પથરાયેલું હતું. તેથી તે નૂ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વહાણમાં ઉડીને પાછું ફર્યું. નૂહે હાથ લંબાવ્યો તેને પકડયું અને વહાણમાં પાછું 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ે બીજા સાત દિવસ પછી ફરીથી પેલા કબૂતરને વહાણની બહાર મોકલ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દિવસે બપોરે તે કબૂતર તેની પાસે પાછું આવ્યું, ત્યારે તેની ચાંચમાં જૈતૂનનું તાજુ પાંદડ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નૂહ સમજી ગયો કે, પાણી પૃથ્વી પરથી ઓસરી ગ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ૂહે સાત દિવસ પછી ફરીવાર કબૂતરને બહાર મોકલ્યું, પણ તે પાછું આવ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પછી નૂહે વહાણના દરવાજા ઉઘાડયા. ને જોયું કે, ધરતી કોરી હતી. નૂહના આયુષ્યના 601 વર્ષમાં પહ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નાની પહેલી તારીખે પૃથ્વી પરથી પાણી સુકાઈ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ીજા મહિનાની 27 મી તારીખે પૃથ્વી કોરી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ે દેવે નૂહન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હવે, વહાણને છોડો. તું, તારી પત્ની, તારા છોકરાઓ અને તારા છોકરાઓની પત્નીઓ સાથે વહાણમ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2026-10-20T02:04:14Z</dcterms:created>
  <dcterms:modified xsi:type="dcterms:W3CDTF">2026-10-20T02:04:14Z</dcterms:modified>
  <dc:title>ઉત્પત્તિ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