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also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you bring forth your stuff by day in their sight, as stuff for removing: and you shall go forth at even in their sight, as they that go forth into captiv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morning came the word of the LORD unto me,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has not the house of Israel, the rebellious house, said unto you, What do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has not the house of Israel, the rebellious house, said unto you, What do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y you unto them, Thus says the Lord GOD; This burden concerns the prince in Jerusalem, and all the house of Israel that are among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y you unto them, Thus says the Lord GOD; This burden concerns the prince in Jerusalem, and all the house of Israel that are among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I am your sign: like I have done, so shall it be done unto them: they shall remove and go into captiv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I am your sign: like I have done, so shall it be done unto them: they shall remove and go into captiv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y net also will I spread upon him, and he shall be taken in my snare: and I will bring him to Babylon to the land of the Chaldeans; yet shall he not see it, though he shall die th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y net also will I spread upon him, and he shall be taken in my snare: and I will bring him to Babylon to the land of the Chaldeans; yet shall he not see it, though he shall die the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scatter toward every wind all that are about him to help him, and all his bands; and I will draw out the sword after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scatter toward every wind all that are about him to help him, and all his bands; and I will draw out the sword after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hall know that I am the LORD, when I shall scatter them among the nations, and disperse them in the countri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hall know that I am the LORD, when I shall scatter them among the nations, and disperse them in the countri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Moreover the word of the LORD came to me, say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eat your bread with quaking, and drink your water with trembling and with carefulne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eat your bread with quaking, and drink your water with trembling and with carefuln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ities that are inhabited shall be laid waste, and the land shall be desolate; and all of you shall know that I am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ities that are inhabited shall be laid waste, and the land shall be desolate; and all of you shall know that I am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word of the LORD came unto me, say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n of man, what is that proverb that all of you have in the land of Israel, saying, The days are prolonged, and every vision fail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n of man, what is that proverb that all of you have in the land of Israel, saying, The days are prolonged, and every vision fail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be no more any vain vision nor flattering divination within the house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be no more any vain vision nor flattering divination within the house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gain the word of the LORD came to me, say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n of man, behold, they of the house of Israel say, The vision that he sees is for many days to come, and he prophesies of the times that are far of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n of man, behold, they of the house of Israel say, The vision that he sees is for many days to come, and he prophesies of the times that are far off.]]></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கலகவீட்டாரின் நடுவிலே தங்கியிருக்கிறாய்; காணும்படிக்கு அவர்களுக்குக்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லும் காணாமற்போகிறார்கள்; கேட்கும்படிக்கு அவர்களுக்குக் காதுகள் இ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மற்போகிறார்கள்; அவர்கள் கல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தும் மனுபுத்திரனே, நீ பரதேசம் போகும்படி பிரயாண சாமான்களை ஆயத்தப்படுத்தி, பகற்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ன்பாகப் பிரயாணப்படு; உன் ஸ்தலத்தைவிட்டு வேறே ஸ்தலத்துக்கு அவர்களுடைய கண்களு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 அவர்கள் கலகவீட்டாரானபோதிலும் ஒருவேளை சிந்தித்து உண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டைய கண்களுக்கு முன்பாக நீ சுவரிலே துவாரமிட்டு, அதின் வழியாய் அவைகளை வெளியே கொண்டுபோ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றையிருப்புக்குப் போகிறவனைப்போல் உன் சாமான்களை நீ பகற்காலத்திலே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த்து, நீ சாயங்காலத்திலே அவர்கள் கண்களுக்கு முன்பாகச் சிறையிருப்புக்குப் போகிறவனை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டைய கண்களுக்கு முன்பாக அவைகளை உன் தோளின்மேல் எடுத்து, மாலைமயங்கும் வேளையிலே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வாயாக; நீ தேசத்தைப் பாராதபடி உன் முகத்தை மூடிக்கொள்; இஸ்ரவேல் வம்சத்தாருக்கு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க்கி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க்குக் கட்டளையிட்டபடியே நான் செய்தேன்; சிறைப்பட்டுப்போகும்போது சாமான்களைக் கொண்டுபோவதுபோ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களைப் பகற்காலத்தில் வெளியே வைத்தேன்; சாயங்காலத்திலோ கையினால் சுவரிலே துவாரமிட்டு,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ங்கும் வேளையிலே அவைகளை வெளியே கொண்டுபோய், அவர்கள் கண்களுக்கு முன்பாக அவைகளைத் தோ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டியற்காலத்தி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புத்திரனே, கலகவீட்டாராகிய இஸ்ரவேல் வம்சத்தார் உன்னை பார்த்து: நீ செய்கிறது என்னவென்று உ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எருசலேமில் இருக்கிற அதிபதியின்மேலும் அதின் நடுவில் இருக்கிற இஸ்ரவேல்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ன்மேலும் சுமரும் பாரம் என்று கர்த்தராகிய ஆண்டவர் உரைக்கிறார் என்று அவர்களிட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அவர்களை நோக்கி: நான் உங்களுக்கு அடையாளமாயிருக்கிறேன்; நான் செய்வது எப்படியோ,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ம் செய்யப்படும்; சிறைப்பட்டுப் பரதேசம்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நடுவில் இருக்கிற அதிபதி மாலைமயங்கும்போது தோளின்மேல் சுமைசுமந்து புறப்படுவான்;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ண்டுபோகச் சுவரிலே துவாரமிடுவார்கள்; கண்ணினாலே அவன் தன் தேசத்தைக் காணாதபடி தன் மு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என் வலையை அவன்மேல் வீசுவேன், அவன் என் கண்ணியிலே பிடிபடுவான்; அவனைக் கல்தேயர் தேச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க் கொண்டுபோவேன்; அங்கே அவன் சாவான்; ஆகிலும் அதைக் காண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க்கு உதவியாக அவனைச் சுற்றிலும் இருக்கிற யாவரையும் அவனுடைய எல்லா இராணுவங்களையும் நா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களிலும் தூற்றி, அவர்கள் பின்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 நான் அவர்களை ஜாதிகளுக்குள்ளே தூற்றி, அவர்களை தேசங்களிலே சிதறடிக்கும்போ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ம் தாங்கள் போய்ச்சேரும் ஜாதிகளுக்குள்ளே தங்கள் அருவருப்புகளையெல்லாம் விவரிக்கும்ப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கொஞ்சம்பேரைப் பஞ்சத்துக்கும் பட்டயத்துக்கும் கொள்ளைநோய்க்கும் த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க்கப்பண்ணுவேன்; அப்பொழுது நான் கர்த்தர் என்று அறிந்து 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நீ உன் அப்பத்தை நடுக்கத்தோடே புசித்து, உன் தண்ணீரைத் தத்தளிப்போடும் விசார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சத்திலுள்ள ஜனங்களை நோக்கி: இஸ்ரவேல் தேசத்திலுள்ள எருசலேமின் குடிகளைக்குறித்துக்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சொல்லுகிறது என்னவென்றால், தங்கள் அப்பத்தை விசாரத்தோடே புசித்து, தங்கள் தண்ணீரைத் திகி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அவர்களுடைய தேசத்துக் குடிகளுடைய கொடுமைகளினிமித்தம் அதிலுள்ளதெல்லாம் அழி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டியேறியிருக்கிற பட்டணங்கள் வனாந்தரங்களாகி, தேசம் பாழாய்ப்போகும்;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புத்திரனே, நாட்கள் நீடிக்கும், தரிசனம் எல்லாம் அவமாகும் என்று இஸ்ரவேல் தேசத்திலே வ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மொழி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நீ அவர்களை நோக்கி: கர்த்தராகிய ஆண்டவர் உரைக்கிறது என்னவென்றால், அவர்கள் இனி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ழமொழியைச் சொல்லிவராதபடிக்கு நான் அதை ஒழியப் பண்ணுவேன்; நாட்களும் எல்லாத் தரிச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ம் சமீபித்து வந்தன என்று அவர்களோடே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வம்சத்தாரின் நடுவில் இனிச் சகல கள்ளத்தரிசனமும் முகஸ்துதியான குறிசொல்லு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ற்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கர்த்தர், நான் சொல்லுவேன், நான் சொல்லும் வார்த்தை நிறைவேறும்; இனித் தாமதியாது; கல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ட்களிலே நான் வார்த்தையைச் சொல்லுவேன், அதை நிறைவேறவும் பண்ணு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னுபுத்திரனே, இதோ, இஸ்ரவேல் வம்சத்தார்: இவன் காண்கிற தரிசனம் நிறைவேற அநேகநாள்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யிருக்கிற காலங்களைக்குறித்து இவன் தீர்க்கதரிசனம் சொல்லுகிறான்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என் வார்த்தைகளில் ஒன்றாகிலும் இனித் தாமதிப்பதில்லையெ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நான் சொன்ன வார்த்தை நிறைவேறும் என்று கர்த்தராகிய ஆண்டவர் உரைக்கிறார் என்று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2026-09-18T02:46:24Z</dcterms:created>
  <dcterms:modified xsi:type="dcterms:W3CDTF">2026-09-18T02:46:24Z</dcterms:modified>
  <dc:title>எசேக்கியேல்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