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அவன் செலவழித்தபின்பு, அந்த தேசத்திலே கொடிய பஞ்சமுண்டாயிற்று. அப்பொழுது அவன் குறைவுபடத்தொடங்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ன்றிகள் தின்கிற தவிட்டினாலே தன் வயிற்றை நிரப்ப ஆசையாயிருந்தான், ஒருவனும் அதை அவனுக்குக் கொடு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ன்றிகள் தின்கிற தவிட்டினாலே தன் வயிற்றை நிரப்ப ஆசையாயிருந்தான், ஒருவனும் அதை அவனுக்குக் கொடு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ுத்தி தெளிந்தபோது, அவன்: என் தகப்பனுடைய கூலிக்காரர் எத்தனையோ பேருக்குப் பூர்த்தியான சாப்பாடு இருக்கிறது, நானோ பசியினால் சா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ுத்தி தெளிந்தபோது, அவன்: என் தகப்பனுடைய கூலிக்காரர் எத்தனையோ பேருக்குப் பூர்த்தியான சாப்பாடு இருக்கிறது, நானோ பசியினால் சா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ழுந்து, என் தகப்பனிடத்திற்குப் போய்: தகப்பனே, பரத்துக்கு விரோதமாகவும் உமக்கு முன்பாகவும் பாவஞ்செய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ழுந்து, என் தகப்பனிடத்திற்குப் போய்: தகப்பனே, பரத்துக்கு விரோதமாகவும் உமக்கு முன்பாகவும் பாவஞ்செய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மேல் உம்முடைய குமாரன் என்று சொல்லப்படுவதற்கு நான் பாத்திரனல்ல, உம்முடைய கூலிக்காரரில் ஒருவனாக என்னை வைத்துக்கொள்ளும் என்பேன் என்று சொல்லி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மேல் உம்முடைய குமாரன் என்று சொல்லப்படுவதற்கு நான் பாத்திரனல்ல, உம்முடைய கூலிக்காரரில் ஒருவனாக என்னை வைத்துக்கொள்ளும் என்பேன் என்று சொல்லி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மாரன் தகப்பனை நோக்கி: தகப்பனே, பரத்துக்கு விரோதமாகவும், உமக்கு முன்பாகவும் பாவஞ்செய்தேன், இனிமேல் உம்முடைய குமாரன் என்று சொல்லப்படுவதற்கு நான் பாத்திரன் அல்ல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மாரன் தகப்பனை நோக்கி: தகப்பனே, பரத்துக்கு விரோதமாகவும், உமக்கு முன்பாகவும் பாவஞ்செய்தேன், இனிமேல் உம்முடைய குமாரன் என்று சொல்லப்படுவதற்கு நான் பாத்திரன் அல்ல என்று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கப்பன் தன் ஊழியக்காரரை நோக்கி: நீங்கள் உயர்ந்த வஸ்திரத்தைக் கொண்டுவந்து, இவனுக்கு உடுத்தி, இவன் கைக்கு மோதிரத்தையும் கால்களுக்குப் பாதரட்சைகளையும் போ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கப்பன் தன் ஊழியக்காரரை நோக்கி: நீங்கள் உயர்ந்த வஸ்திரத்தைக் கொண்டுவந்து, இவனுக்கு உடுத்தி, இவன் கைக்கு மோதிரத்தையும் கால்களுக்குப் பாதரட்சைகளையும் போ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ொழுத்த கன்றைக் கொண்டுவந்து அடியுங்கள். நாம் புசித்து, சந்தோஷமாயிருப்ப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னாகிய இவன் மரித்தான், திரும்பவும் உயிர்த்தான்; காணாமற்போனான், திரும்பவும் காணப்பட்டான் என்றான். அப்படியே அவர்கள் சந்தோஷப்படத் தொடங்க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னாகிய இவன் மரித்தான், திரும்பவும் உயிர்த்தான்; காணாமற்போனான், திரும்பவும் காணப்பட்டான் என்றான். அப்படியே அவர்கள் சந்தோஷப்படத் தொடங்க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மூத்தகுமாரன் வயலிலிருந்தான். அவன் திரும்பி வீட்டுக்குச் சமீபமாய் வருகிறபோது, கீத வாத்தியத்தையும், நடனக்களிப்பையும் கேட்ட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ஊழியக்காரரில் ஒருவனை அழைத்து: இதென்ன என்று விசார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உம்முடைய சகோதரன் வந்தார், அவர் மறுபடியும் சுகத்துடனே உம்முடைய தகப்பனிடத்தில் வந்து சேர்ந்தபடியினாலே அவருக்காகக் கொழுத்த கன்றை அடிப்பித்த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உம்முடைய சகோதரன் வந்தார், அவர் மறுபடியும் சுகத்துடனே உம்முடைய தகப்பனிடத்தில் வந்து சேர்ந்தபடியினாலே அவருக்காகக் கொழுத்த கன்றை அடிப்பித்த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கோபமடைந்து, உள்ளே போக மனதில்லாதிருந்தான். தகப்பனோ வெளியே வந்து, அவனை வருந்தியழை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சிகளிடத்தில் உம்முடைய ஆஸ்தியை அழித்துப்போட்ட உம்முடைய குமாரனாகிய இவன் வந்தவுடனே கொழுத்த கன்றை இவனுக்காக அடிப்பித்தீர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சிகளிடத்தில் உம்முடைய ஆஸ்தியை அழித்துப்போட்ட உம்முடைய குமாரனாகிய இவன் வந்தவுடனே கொழுத்த கன்றை இவனுக்காக அடிப்பித்தீரே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த் தகப்பன்: மகனே, நீ எப்போதும் என்னோடிருக்கிறாய், எனக்குள்ளதெல்லாம் உன்னுடையத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சகோதரனாகிய இவனோ மரித்தான், திரும்பவும் உயிர்த்தான்; காணாமற்போனான், திரும்பவும் காணப்பட்டான்; ஆனபடியினாலே, நாம் சந்தோஷப்பட்டு மகிழ்ச்சியாயிருக்க வேண்டுமே என்று சொன்னா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சகோதரனாகிய இவனோ மரித்தான், திரும்பவும் உயிர்த்தான்; காணாமற்போனான், திரும்பவும் காணப்பட்டான்; ஆனபடியினாலே, நாம் சந்தோஷப்பட்டு மகிழ்ச்சியாயிருக்க வேண்டுமே என்று சொன்னா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ஆயக்காரரும் பாவிகளும் அவருடைய வசனங்களைக் கேட்கும்படி அவரிடத்தில் வந்து சேர்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ரிசேயரும் வேதபாரகரும் முறுமுறுத்து: இவர் பாவிகளை ஏற்றுக்கொண்டு அவர்களோடே சாப்பிடுகிறார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ரிசேயரும் வேதபாரகரும் முறுமுறுத்து: இவர் பாவிகளை ஏற்றுக்கொண்டு அவர்களோடே சாப்பிடுகிறார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சொன்ன உவமையாவத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டுபிடித்தபின்பு, அவன் சந்தோஷத்தோடே அதைத் தன் தோள்களின் மேல் போட்டுக்கொண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ுக்கு வந்து, சிநேகிதரையும் அயலகத்தாரையும் கூட வரவழைத்து: காணாமற்போன என் ஆட்டைக் கண்டுபிடித்தேன், என்னோடுகூட சந்தோஷப்படுங்கள் என்பான் அல்லவா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ுக்கு வந்து, சிநேகிதரையும் அயலகத்தாரையும் கூட வரவழைத்து: காணாமற்போன என் ஆட்டைக் கண்டுபிடித்தேன், என்னோடுகூட சந்தோஷப்படுங்கள் என்பான் அல்லவா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டுபிடித்தபின்பு, தன் சிநேகிதிகளையும் அயல்வீட்டுக்காரிகளையும் கூட வரவழைத்து: காணாமற்போன வெள்ளிக்காசைக் கண்டுபிடித்தேன், என்னோடுகூட சந்தோஷப்படுங்கள் என்பாள் அல்லவ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டுபிடித்தபின்பு, தன் சிநேகிதிகளையும் அயல்வீட்டுக்காரிகளையும் கூட வரவழைத்து: காணாமற்போன வெள்ளிக்காசைக் கண்டுபிடித்தேன், என்னோடுகூட சந்தோஷப்படுங்கள் என்பாள் அல்லவ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போல மனந்திரும்புகிற ஒரே பாவியினிமித்தம் தேவனுடைய தூதர்களுக்கு முன்பாகச் சந்தோஷமுண்டாயிருக்கிறது என்று உங்களுக்குச் சொல்லுகிற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போல மனந்திரும்புகிற ஒரே பாவியினிமித்தம் தேவனுடைய தூதர்களுக்கு முன்பாகச் சந்தோஷமுண்டாயிருக்கிறது என்று உங்களுக்குச் சொல்லுகிற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அவர் சொன்னது: ஒரு மனுஷக்கு இரண்டு குமாரர் இ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இளையவன் தன் தகப்பனை நோக்கி: தகப்பனே, ஆஸ்தியில் எனக்கு வரும் பங்கை எனக்குத் தரவேண்டும் என்றான். அந்தப்படி அவன் அவர்களுக்குத் தன் ஆஸ்தியைப் பங்கிட்டுக்கொடு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இளையவன் தன் தகப்பனை நோக்கி: தகப்பனே, ஆஸ்தியில் எனக்கு வரும் பங்கை எனக்குத் தரவேண்டும் என்றான். அந்தப்படி அவன் அவர்களுக்குத் தன் ஆஸ்தியைப் பங்கிட்டுக்கொடு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 நாளைக்குப்பின்பு, இளையமகன் எல்லாவற்றையும் சேர்த்துக்கொண்டு, தூர தேசத்துக்குப் புறப்பட்டுப்போய், அங்கே துன்மார்க்கமாய் ஜீவனம்பண்ணி, தன் ஆஸ்தியை அழித்துப்போ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 நாளைக்குப்பின்பு, இளையமகன் எல்லாவற்றையும் சேர்த்துக்கொண்டு, தூர தேசத்துக்குப் புறப்பட்டுப்போய், அங்கே துன்மார்க்கமாய் ஜீவனம்பண்ணி, தன் ஆஸ்தியை அழித்துப்போ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 ಎಲ್ಲವನ್ನು ವೆಚ್ಚ ಮಾಡಿದ ಮೇಲೆ ಆ ದೇಶದಲ್ಲಿ ಘೋರವಾದ ಬರ ಉಂಟಾಯಿತು. ಹೀಗೆ ಅವನು ಕೊರತೆ ಪಡಲಾ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ಅವನು ಹೋಗಿ ಆ ದೇಶದ ನಿವಾಸಿಯಾಗಿದ್ದವನೊಂದಿಗೆ ಸೇರಿ ಕೊಂಡನು; ಆ ಮನುಷ್ಯನು ಹಂದಿಗಳನ್ನು ಮೇಯಿಸು 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ತನ್ನ ಹೊಲಗಳಿಗೆ ಕಳುಹಿಸಿದನು.ಅವನು ಹಂದಿಗಳು ತಿನ್ನುತ್ತಿದ್ದ ಹೊಟ್ಟಿನಿಂದ ಲಾದರೂ ತನ್ನ ಹೊಟ್ಟ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ಿಕೊಳ್ಳುವದಕ್ಕೆ ಇಷ್ಟಪಟ್ಟನ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ಹಂದಿಗಳು ತಿನ್ನುತ್ತಿದ್ದ ಹೊಟ್ಟಿನಿಂದ ಲಾದರೂ ತನ್ನ ಹೊಟ್ಟೆಯನ್ನು ತುಂಬಿಸಿಕೊಳ್ಳುವದಕ್ಕೆ ಇಷ್ಟ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ಯಾವನೂ ಅವನಿಗೆ ಕ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ಿಗೆ ಬುದ್ದಿ ಬಂದಾಗ ಅವನು--ನನ್ನ ತಂದೆಯ ಎಷ್ಟೋ ಕೂಲಿಯಾಳುಗಳಿಗೆ ಸಾಕಾಗಿ ಉಳಿಯುವಷ್ಟು ಆಹಾರವಿದೆಯಲ್ಲ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ಾದರೋ ಹಸಿವೆಯಿಂದ ಸಾಯುತ್ತ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ಎದ್ದು ನನ್ನ ತಂದೆಯ ಬಳಿಗೆ ಹೋಗಿ ಅವನಿಗೆ--ಅಪ್ಪಾ, ಪರಲೋಕಕ್ಕೆ ವಿರೋಧವಾಗಿಯೂ ನಿನ್ನ ಮುಂದೆಯ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ಮಾಡ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ನ್ನೆಂದಿಗೂ ನಾನು ನಿನ್ನ ಮಗನೆಂದು ಕರೆಯಲ್ಪಡುವದಕ್ಕೆ ಯೋಗ್ಯನಲ್ಲ; ನನ್ನನ್ನು ನಿನ್ನ ಕೂಲಿಯಾಳುಗಳಲ್ಲಿ ಒಬ್ಬನ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 ಅನ್ನುವೆನು ಎಂದು ಅಂ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ಎದ್ದು ತನ್ನ ತಂದೆಯ ಬಳಿಗೆ ಬಂದನು. ಆದರೆ ಅವನು ಇನ್ನೂ ಬಹಳ ದೂರದಲ್ಲಿರುವಾಗಲೇ ಅವನ ತಂದೆಯು ಅವನನ್ನು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ಿಕರಪಟ್ಟು ಓಡಿಬಂದು ಅವನ ಕೊರಳನ್ನು ಅಪ್ಪಿಕೊಂಡು ಅವನಿಗೆ ಮುದ್ದ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ಗನು ಅವನಿಗೆ--ಅಪ್ಪಾ, ನಾನು ಪರಲೋಕಕ್ಕೆ ವಿರೋಧ ವಾಗಿಯೂ ನಿನ್ನ ದೃಷ್ಟಿಯಲ್ಲಿಯೂ ಪಾಪ ಮಾಡಿದ್ದೇನೆ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ೆನಿಸಿಕೊಳ್ಳುವದಕ್ಕೆ ಇನ್ನೆಂದಿಗೂ ನಾನು ಯೋಗ್ಯನ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ತಂದೆಯು ತನ್ನ ಸೇವಕರಿಗೆ--ಶ್ರೇಷ್ಠವಾದ ನಿಲುವಂಗಿಯನ್ನು ತಂದು ಇವನಿಗೆ ತೊಡಿಸಿರಿ; ಇವನ ಕೈಗೆ ಉಂಗುರ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ದಗಳಿಗೆ ಕೆರಗಳನ್ನೂ ಹಾಕ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ಕೊಬ್ಬಿದ ಆ ಕರುವನ್ನು ಇಲ್ಲಿ ತಂದು ವಧಿಸಿರಿ; ನಾವು ಉಂಡು ಸಂತೋಷಪಡೋಣ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ಾಕಂದರೆ ಈ ನನ್ನ ಮಗನು ಸತ್ತವನಾಗಿದ್ದನು, ತಿರಿಗಿ ಬದುಕಿದ್ದಾನೆ; ಕಳೆದು ಹೋಗಿದ್ದನು, ಈಗ ಸಿಕ್ಕಿದ್ದಾ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; ಹೀಗೆ ಅವರು ಸಂತೋಷ ಪಡಲಾರಂಭ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ಹಿರೀಮಗನು ಹೊಲದಲ್ಲಿದ್ದನು; ಅವನು ಮನೆಯ ಸವಿಾಪಕ್ಕೆ ಬರುತ್ತಿದ್ದಾಗ ವಾದ್ಯವನ್ನೂ ನಾಟ್ಯವನ್ನೂ ಕೇಳ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ು ಸೇವಕರಲ್ಲಿ ಒಬ್ಬನನ್ನು ಕರೆದು ಇವುಗಳು ಏನೆ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 ಸೇವಕನು ಅವನಿಗೆ--ನಿನ್ನ ತಮ್ಮನು ಬಂದಿದ್ದಾನೆ; ನಿನ್ನ ತಂದೆಯು ಅವನನ್ನು ಸುರಕ್ಷಿತವಾಗಿ ಸೌಖ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ೀಕರಿಸಿದ್ದರಿಂದ ಆ ಕೊಬ್ಬಿದ ಕರುವನ್ನು ಕೊಯ್ಸ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ದಕ್ಕೆ ಅವನು ಕೋಪಗೊಂಡು ಒಳಗೆ ಹೋಗಲೊಲ್ಲದೆ ಇದ್ದನು. ಆದಕಾರಣ ಅವನ ತಂದೆಯು ಹೊರಗೆ ಬಂದು ಅವನನ್ನು ಬೇಡ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ಅವನು ಪ್ರತ್ಯುತ್ತರವಾಗಿ ತನ್ನ ತಂದೆಗೆ--ಇಗೋ, ಇಷ್ಟು ವರುಷಗಳ ವರೆಗೆ ನಾನು ನಿನ್ನ ಸೇವೆ ಮಾಡುತ್ತಿದ್ದೇ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 ಅಪ್ಪಣೆ ಯನ್ನು ಎಂದಾದರೂ ವಿಾರಲಿಲ್ಲ; ಆದಾಗ್ಯೂ ನಾನು ನನ್ನ ಸ್ನೇಹಿತರೊಂದಿಗೆ ಸಂತೋಷಪಡುವದಕ್ಕಾಗಿ ನೀ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ನಿನ್ನ ಬದುಕನ್ನು ಸೂಳೆಯ ರೊಂದಿಗೆ ನುಂಗಿಬಿಟ್ಟ ಈ ನಿನ್ನ ಮಗನು ಬಂದ ಕೂಡಲೆ ಅವನಿಗೋಸ್ಕರ ಕೊಬ್ಬಿದ ಕರು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ಕೊಯ್ಸಿದ್ದ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ಅವನು--ಮಗನೇ, ನೀನು ಯಾವಾಗಲೂ ನನ್ನ ಸಂಗಡ ಇದ್ದೀ, ನನಗಿರುವ ದೆಲ್ಲವೂ ನಿನ್ನ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ಈ ನಿನ್ನ ತಮ್ಮನು ಸತ್ತವನಾಗಿದ್ದನು, ತಿರಿಗಿ ಬದುಕಿದ್ದಾನೆ; ಕಳೆದು ಹೋದ ವನಾಗಿದ್ದನು, ಸಿಕ್ಕ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ಕಾರಣ ನಾವು ಸಂತೋ ಷಿಸಿ ಆನಂದಪಡುವದು ಯುಕ್ತವಾದದ್ದೇ ಎಂದು ಹೇಳಿದ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​ಇದಾದ ಮೇಲೆ ಎಲ್ಲಾ ಸುಂಕದವರೂ ಪಾಪಿಗಳೂ ಉಪದೇಶವನ್ನು ಕೇಳುವದ ಕ್ಕಾಗಿ ಆತನ ಸವಿಾಪಕ್ಕ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ಫರಿಸಾಯರು ಮತ್ತು ಶಾಸ್ತ್ರಿಗಳು--ಇವನು ಪಾಪಿಗಳನ್ನು ಅಂಗೀಕರಿಸಿ ಅವರೊಂದಿಗೆ ಊಟ ಮಾಡುತ್ತಾನೆ ಎಂದು ಹೇಳ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ಣುಗು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ಅವರಿಗೆ ಈ ಸಾಮ್ಯವನ್ನು ಹೇಳಿ ದನ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ಲ್ಲಿ ಯಾವ ಮನುಷ್ಯನು ತನಗೆ ನೂರು ಕುರಿಗಳಿರಲಾಗಿ ಅವುಗಳಲ್ಲಿ ಒಂದನ್ನು ಕಳೆದು ಕೊಂಡ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ಂಭತ್ತೊಂಭತ್ತನ್ನು ಅಡವಿಯಲ್ಲಿ ಬಿಟ್ಟು ಕಳೆದುಹೋದದ್ದು ಸಿಕ್ಕುವ ವರೆಗೆ ಅದನ್ನು ಹುಡುಕಿಕೊಂಡು ಹೋಗದಿರುವನ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ಆ ಕುರಿಯನ್ನು ಕಂಡುಕೊಂಡ ಮೇಲೆ ಸಂತೋಷ ಪಡುತ್ತಾ ಅದನ್ನು ತನ್ನ ಹೆಗಲುಗಳ ಮೇಲೆ ಹೊತ್ತು 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ಮೇಲೆ ಅವನು ಮನೆಗೆ ಬಂದು ತನ್ನ ಸ್ನೇಹಿತರನ್ನೂ ನೆರೆಯವರನ್ನೂ ಒಟ್ಟಾಗಿ ಕರೆದು ಅವರಿಗೆ--ನ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ಡಿರಿ;ಯಾಕಂದರೆ ಕಳೆದುಹೋದ ನನ್ನ ಕುರಿಯನ್ನು ನಾನು ಕಂಡು ಕೊಂಡೆನು ಅನ್ನ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ಂತೆಯೇ ಮಾನಸಾಂತ ರಕ್ಕೆ ಅವಶ್ಯವಿಲ್ಲದ ತೊಂಭತ್ತೊಂಭತ್ತು ನೀತಿವಂತರಿಗಿಂತ ಮಾನಸಾಂತರಪಡುವ ಒಬ್ಬಪಾಪಿಯ ವಿಷ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ಲೋಕದಲ್ಲಿ ಸಂತೋಷವಾಗುವದೆಂದು ನಾನು ನಿಮಗೆ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ಾವ ಸ್ತ್ರೀಯು ತನ್ನಲ್ಲಿ ಹತ್ತು ಬೆಳ್ಳಿಯ ನಾಣ್ಯಗಳಿರಲಾಗಿ ಒಂದು ನಾಣ್ಯವನ್ನು ಕಳೆದುಕೊಂಡರೆ ದೀಪಹಚ್ಚಿ ಮ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ಿಸಿ ಅವಳು ಅದನ್ನು ಕಂಡುಕೊಳ್ಳುವ ವರೆಗೆ ಜಾಗ್ರತೆಯಿಂದ ಹುಡುಕುವ ದ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ಳು ಅದನ್ನು ಕಂಡುಕೊಂಡ ಮೇಲೆ ತನ್ನ ಸ್ನೇಹಿತರನ್ನೂ ನೆರೆಯವರನ್ನೂ ಒಟ್ಟಾಗಿ ಕರೆದು ಅವರಿಗೆ--ನ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ಡಿರಿ; ಯಾಕಂ ದರೆ ನಾನು ಕಳಕೊಂಡಿದ್ದ ನಾಣ್ಯವನ್ನು ಕಂಡುಕೊಂಡೆನು ಅನ್ನ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ೇ ಪ್ರಕಾರ ಮಾನಸಾಂತರಪಡುವ ಒಬ್ಬ ಪಾಪಿಯ ವಿಷಯವಾಗಿ ದೇವದೂತರ ಮುಂದೆ ಸಂತೋಷವಾಗುವದೆಂದು ನಾನು ನಿಮಗೆ ಹೇಳುತ್ತ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ು--ಒಬ್ಬಾನೊಬ್ಬ ಮನುಷ್ಯನಿಗೆ ಇಬ್ಬರು ಕುಮಾರರ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ಲ್ಲಿ ಕಿರಿಯವನು ತನ್ನ ತಂದೆಗೆ--ಅಪ್ಪಾ, ಆಸ್ತಿಯಲ್ಲಿ ನನಗೆ ಬರತಕ್ಕ ಪಾಲನ್ನು ಕೊಡು ಅಂದನು; ಆಗ ಅವ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ನ್ನು ಅವರಿಗೆ ವಿಭಾಗ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ೆಲವೇ ದಿನಗಳಲ್ಲಿ ಕಿರೀ ಮಗನು ಎಲ್ಲವನ್ನೂ ಕೂಡಿಸಿಕೊಂಡು ದೂರದೇಶಕ್ಕೆ ಪ್ರಯಾಣಮಾಡಿ ಅಲ್ಲಿ ದುಂದುಗಾರನಾಗಿ ಜೀವ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ಆಸ್ತಿಯನ್ನು ಹಾಳುಮಾಡ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2026-10-21T09:36:52Z</dcterms:created>
  <dcterms:modified xsi:type="dcterms:W3CDTF">2026-10-21T09:36:52Z</dcterms:modified>
  <dc:title>ಲೂಕನು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