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9166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0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ின் மார்பினில் – சாருவே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0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ன்பம் துக்கம் கண்ணீர் – மறப்பே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0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ாரிருள் மூடும் நேரத்தின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0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்த்தா உம் பாதம் அண்டி நின்ற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0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ந்தனை மீட்டிட உந்தனை ஈந்தி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0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்பின் சொரூபி என் இயேசு நாத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0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சச் சிலுவை மீதின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0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பாவம் போக்கத் தொங்கின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0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ருயிர் நாதனே எத்தனை வாதை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0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ை நீர் மந்தையில் சேர்த்திட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0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ல்வாரி நாதா நின் இரத்தத்த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0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ிந்தினீரே இப்பாவிக்கா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0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ைகால்கள் ஆணிகள் கடாவப்பட்ட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0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ுள்முடீ சூட்டியே நின் சிரச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0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ீவனைத் தந்த என் நேச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0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ஒப்புவித்தேன் என்னை உமக்க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0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த்தில் ஏந்தியே பொற்கிரீடம் சூட்டிய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0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ண்ணிலும் சேர்ப்பீரே பாவியென்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0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1">
  <a:themeElements>
    <a:clrScheme name="Theme1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2026-10-23T17:09:55Z</dcterms:created>
  <dcterms:modified xsi:type="dcterms:W3CDTF">2026-10-23T17:09:55Z</dcterms:modified>
  <dc:title>துதிப் பாடல்கள் : 501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