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கர்த்தருடைய நாள் வருகிறது, உன்னில் கொள்ளையானது உன் நடுவிலே பங்கிடப்ப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ுசலேமுக்கு விரோதமாக யுத்தம்பண்ணச் சகல ஜாதிகளையும் கூட்டுவேன்; நகரம் பிடிக்கப்படும்; வீடுகள் கொள்ளையாகும்; ஸ்திரீகள் அவமானப்படுவார்கள்; நகரத்தாரில் பாதி மனுஷர் சிறைப்பட்டுப்போவார்கள்; மீதியான ஜனமோ நகரத்தை விட்டு அறுப்புண்டுபோவத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ுசலேமுக்கு விரோதமாக யுத்தம்பண்ணச் சகல ஜாதிகளையும் கூட்டுவேன்; நகரம் பிடிக்கப்படும்; வீடுகள் கொள்ளையாகும்; ஸ்திரீகள் அவமானப்படுவார்கள்; நகரத்தாரில் பாதி மனுஷர் சிறைப்பட்டுப்போவார்கள்; மீதியான ஜனமோ நகரத்தை விட்டு அறுப்புண்டுபோவத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புறப்பட்டு, யுத்தநாளிலே போராடுவதுபோல் அந்த ஜாதிகளோடே போராடுவ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ளிலே அவருடைய பாதங்கள் கிழக்கே எருசலேமுக்கு எதிரே இருக்கிற ஒலிவமலையின்மேல் நிற்கும்; அப்பொழுது மகா பெரிய பள்ளத்தாக்கு உண்டாகும்படி ஒலிவமலை தன் நடுமையத்திலே கிழக்கு மேற்காய் எதிராகப் பிளந்துபோம்; அதினாலே, ஒரு பாதி வடபக்கத்திலும் ஒரு பாதி தென்பக்கத்திலும் சாய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ளிலே அவருடைய பாதங்கள் கிழக்கே எருசலேமுக்கு எதிரே இருக்கிற ஒலிவமலையின்மேல் நிற்கும்; அப்பொழுது மகா பெரிய பள்ளத்தாக்கு உண்டாகும்படி ஒலிவமலை தன் நடுமையத்திலே கிழக்கு மேற்காய் எதிராகப் பிளந்துபோம்; அதினாலே, ஒரு பாதி வடபக்கத்திலும் ஒரு பாதி தென்பக்கத்திலும் சாய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ளிலே அவருடைய பாதங்கள் கிழக்கே எருசலேமுக்கு எதிரே இருக்கிற ஒலிவமலையின்மேல் நிற்கும்; அப்பொழுது மகா பெரிய பள்ளத்தாக்கு உண்டாகும்படி ஒலிவமலை தன் நடுமையத்திலே கிழக்கு மேற்காய் எதிராகப் பிளந்துபோம்; அதினாலே, ஒரு பாதி வடபக்கத்திலும் ஒரு பாதி தென்பக்கத்திலும் சாய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ூதாவும் எருசலேமிலே யுத்தம்பண்ணும்; அப்பொழுது சுற்றிலும் இருக்கிற சகல ஜாதிகளுடைய ஆஸ்தியாகிய பொன்னும் வெள்ளியும் வஸ்திரங்களும் மகா திரளாகக் கூட்டப்ப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ூதாவும் எருசலேமிலே யுத்தம்பண்ணும்; அப்பொழுது சுற்றிலும் இருக்கிற சகல ஜாதிகளுடைய ஆஸ்தியாகிய பொன்னும் வெள்ளியும் வஸ்திரங்களும் மகா திரளாகக் கூட்டப்ப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ப் பாளையங்களில் இருக்கும் குதிரைகள் கோவேறு கழுதைகள் ஒட்டகங்கள் கழுதைகள் முதலான எல்லா மிருகஜீவன்களுக்கும் வரும் வாதையும், அந்த வாதையைப் போலவே இர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என் மலைகளின் பள்ளத்தாக்கு வழியாய் ஓடிப்போவீர்கள்; மலைகளின் பள்ளத்தாக்கு ஆத்சால்மட்டும் போகும்; நீங்கள் யூதாவின் ராஜாவாகிய உசியாவின் நாட்களில் பூமியதிர்ச்சிக்குத் தப்பி ஓடிப்போனதுபோல் ஓடிப்போவீர்கள்; என் தேவனாகிய கர்த்தர் வருவார்; தேவரீர் எல்லாப் பரிசுத்தவான்களும் வர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என் மலைகளின் பள்ளத்தாக்கு வழியாய் ஓடிப்போவீர்கள்; மலைகளின் பள்ளத்தாக்கு ஆத்சால்மட்டும் போகும்; நீங்கள் யூதாவின் ராஜாவாகிய உசியாவின் நாட்களில் பூமியதிர்ச்சிக்குத் தப்பி ஓடிப்போனதுபோல் ஓடிப்போவீர்கள்; என் தேவனாகிய கர்த்தர் வருவார்; தேவரீர் எல்லாப் பரிசுத்தவான்களும் வர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, எருசலேமுக்கு விரோதமாக வந்திருந்த எல்லா ஜாதிகளிலும் மீதியான யாவரும் சேனைகளின் கர்த்தராகிய ராஜாவைத் தொழுதுகொள்ளும்படிக்கும், கூடாரப்பண்டிகையை ஆசரிக்கும்படிக்கும், வருஷாவருஷம் வர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, எருசலேமுக்கு விரோதமாக வந்திருந்த எல்லா ஜாதிகளிலும் மீதியான யாவரும் சேனைகளின் கர்த்தராகிய ராஜாவைத் தொழுதுகொள்ளும்படிக்கும், கூடாரப்பண்டிகையை ஆசரிக்கும்படிக்கும், வருஷாவருஷம் வரு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நாளில் வெளிச்சம் இல்லாமல், ஒருவேளை பிரகாசமும் ஒருவேளை மப்புமாய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பூமியின் வம்சங்களில் சேனைகளின் கர்த்தராகிய ராஜாவைத் தொழுதுகொள்ள எருசலேமுக்கு வராதவர்கள் எவர்களோ அவர்கள்மேல் மழை வருஷிப்பத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பூமியின் வம்சங்களில் சேனைகளின் கர்த்தராகிய ராஜாவைத் தொழுதுகொள்ள எருசலேமுக்கு வராதவர்கள் எவர்களோ அவர்கள்மேல் மழை வருஷிப்பத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நாள் உண்டு, அது கர்த்தருக்குத் தெரிந்தது; அது பகலுமல்ல இரவுமல்ல; ஆனாலும் சாயங்காலத்திலே வெளிச்சமுண்டா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நாள் உண்டு, அது கர்த்தருக்குத் தெரிந்தது; அது பகலுமல்ல இரவுமல்ல; ஆனாலும் சாயங்காலத்திலே வெளிச்சமுண்டா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ழை வருஷிக்காத எகிப்தின் வம்சம் வராமலும் சேராமலும்போனால், கூடாரப்பண்டிகையை ஆசரிக்க வராதஜாதிகளைக் கர்த்தர் வாதிக்கும் வாதையே அவர்கள்மேலும் வர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ழை வருஷிக்காத எகிப்தின் வம்சம் வராமலும் சேராமலும்போனால், கூடாரப்பண்டிகையை ஆசரிக்க வராதஜாதிகளைக் கர்த்தர் வாதிக்கும் வாதையே அவர்கள்மேலும் வர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ாளிலே ஜீவத்தண்ணீர்கள் எருசலேமிலிருந்து புறப்பட்டு, பாதி கிழக்குச் சமுத்திரத்துக்கும், பாதி மேற்குச் சமுத்திரத்துக்கும் போய், மாரிகாலத்துக்கும் கோடைகாலத்துக்கும் இ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ாளிலே ஜீவத்தண்ணீர்கள் எருசலேமிலிருந்து புறப்பட்டு, பாதி கிழக்குச் சமுத்திரத்துக்கும், பாதி மேற்குச் சமுத்திரத்துக்கும் போய், மாரிகாலத்துக்கும் கோடைகாலத்துக்கும் இ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ு எகிப்தியருடைய பாவத்துக்கும் கூடாரப்பண்டிகையை ஆசரிக்க வராத சகல ஜாதிகளுடைய பாவத்துக்கும் வரும் ஆக்கின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ு எகிப்தியருடைய பாவத்துக்கும் கூடாரப்பண்டிகையை ஆசரிக்க வராத சகல ஜாதிகளுடைய பாவத்துக்கும் வரும் ஆக்கின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கர்த்தர் பூமியின்மீதெங்கும் ராஜாவாயிருப்பார்; அந்நாளில் ஒரே கர்த்தர் இருப்பார், அவருடைய நாமமும் ஒன்றாயி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நாளிலே குதிரைகளின் மணிகளிலே கர்த்தருக்குப் பரிசுத்தம் என்னும் விலாசம் எழுதியிருக்கும்; கர்த்தருடைய ஆலயத்திலுள்ள பானைகள் பலிபீடத்துக்கு முன்பாக இருக்கிற பாத்திரங்களைப் போலிரு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நாளிலே குதிரைகளின் மணிகளிலே கர்த்தருக்குப் பரிசுத்தம் என்னும் விலாசம் எழுதியிருக்கும்; கர்த்தருடைய ஆலயத்திலுள்ள பானைகள் பலிபீடத்துக்கு முன்பாக இருக்கிற பாத்திரங்களைப் போலிரு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ருசலேமிலும் யூதாவிலுமுள்ள எல்லாப் பானைகளும் சேனைகளின் கர்த்தருக்குப் பரிசுத்தமாயிருக்கும்; பலியிடுகிற யாவரும் வந்து அவைகளில் எடுத்து, அவைகளில் சமைப்பார்கள்; அந்நாள்முதல் சேனைகளுடைய கர்த்தரின் ஆலயத்திலே யாதொரு கானானியனும் இருப்பத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ருசலேமிலும் யூதாவிலுமுள்ள எல்லாப் பானைகளும் சேனைகளின் கர்த்தருக்குப் பரிசுத்தமாயிருக்கும்; பலியிடுகிற யாவரும் வந்து அவைகளில் எடுத்து, அவைகளில் சமைப்பார்கள்; அந்நாள்முதல் சேனைகளுடைய கர்த்தரின் ஆலயத்திலே யாதொரு கானானியனும் இருப்பத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ருசலேமிலும் யூதாவிலுமுள்ள எல்லாப் பானைகளும் சேனைகளின் கர்த்தருக்குப் பரிசுத்தமாயிருக்கும்; பலியிடுகிற யாவரும் வந்து அவைகளில் எடுத்து, அவைகளில் சமைப்பார்கள்; அந்நாள்முதல் சேனைகளுடைய கர்த்தரின் ஆலயத்திலே யாதொரு கானானியனும் இருப்பத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சமெல்லாம் கேபாதொடங்கி எருசலேமுக்குத் தெற்கே இருக்கிற ரிம்மோன்வரைக்கும் சமபூமியாகத் திருத்தப்படும்; எருசலேமோ உயர்ந்ததாகி, தன் ஸ்தானத்திலே பென்யமீன் வாசல்தொடங்கி முதல்வாசலென்கிற ஸ்தலமட்டும் கோடிவாசல் வரைக்கும், அனானெயேல் கோபுரம் துவக்கி ராஜாவின் திராட்ச ஆலைகள்மட்டும் குடியேற்றப்பட்டிரு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சமெல்லாம் கேபாதொடங்கி எருசலேமுக்குத் தெற்கே இருக்கிற ரிம்மோன்வரைக்கும் சமபூமியாகத் திருத்தப்படும்; எருசலேமோ உயர்ந்ததாகி, தன் ஸ்தானத்திலே பென்யமீன் வாசல்தொடங்கி முதல்வாசலென்கிற ஸ்தலமட்டும் கோடிவாசல் வரைக்கும், அனானெயேல் கோபுரம் துவக்கி ராஜாவின் திராட்ச ஆலைகள்மட்டும் குடியேற்றப்பட்டிருக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சமெல்லாம் கேபாதொடங்கி எருசலேமுக்குத் தெற்கே இருக்கிற ரிம்மோன்வரைக்கும் சமபூமியாகத் திருத்தப்படும்; எருசலேமோ உயர்ந்ததாகி, தன் ஸ்தானத்திலே பென்யமீன் வாசல்தொடங்கி முதல்வாசலென்கிற ஸ்தலமட்டும் கோடிவாசல் வரைக்கும், அனானெயேல் கோபுரம் துவக்கி ராஜாவின் திராட்ச ஆலைகள்மட்டும் குடியேற்றப்பட்டிருக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லே ஜனங்கள் வாசம்பண்ணுவார்கள்; இனிச் சங்கரிப்பில்லாமல் எருசலேம் சுகமாய்த் தங்கியிருக்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ருசலேமுக்கு விரோதமாக யுத்தம்பண்ணின எல்லா ஜனங்களையும் கர்த்தர் வாதிக்கும் வாதையாவது: அவர்கள் காலூன்றி நிற்கையிலும் அவர்களுடைய சதை அழிந்துபோகும்; அவர்கள் கண்கள் தங்கள் குழிகளிலே கெட்டுப்போகும்; அவர்கள் நாவு அவர்கள் வாயிலே அழுகிப்போ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ருசலேமுக்கு விரோதமாக யுத்தம்பண்ணின எல்லா ஜனங்களையும் கர்த்தர் வாதிக்கும் வாதையாவது: அவர்கள் காலூன்றி நிற்கையிலும் அவர்களுடைய சதை அழிந்துபோகும்; அவர்கள் கண்கள் தங்கள் குழிகளிலே கெட்டுப்போகும்; அவர்கள் நாவு அவர்கள் வாயிலே அழுகிப்போ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நாளிலே கர்த்தரால் பெரிய கலக்கம் அவர்களுக்குள் உண்டாகும்; அவனவன் தன் தன் அயலானின் கையைப் பிடிப்பான்; அவனவனுடைய கை அவனவன் அயலானுடைய கைக்கு விரோதமாக எழும்ப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நாளிலே கர்த்தரால் பெரிய கலக்கம் அவர்களுக்குள் உண்டாகும்; அவனவன் தன் தன் அயலானின் கையைப் பிடிப்பான்; அவனவனுடைய கை அவனவன் அயலானுடைய கைக்கு விரோதமாக எழும்ப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7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જુઓ, યહોવાનો એક દિવસ આવશે, જ્યારે યરૂશાલેમમાંથી લીધેલી લૂંટ તમારા દેખતાં વહેંચી લેવ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કારણકે યહોવા બધી પ્રજાઓને યરૂશાલેમ સામે યુદ્ધે ચઢવા ભેગી કરશે, નગર કબજે કરવામાં આવશે. ઘરો લૂંટ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ેવામાં આવશે અને સ્ત્રીઓને ષ્ટ કરવામાં આવશે; અડધું નગર દેશવટે જશે, પરંતુ બાકીના લોકો નગરમાં જ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્યારબાદ યહોવા પોતે લડાઇને માટે સુસજ્જ થઇને તે દેશોની વિરુદ્ધ લડવા માટ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 દિવસે યહોવા યરૂશાલેમની પૂર્વમાં આવેલા જૈતૂનના પર્વત ઉપર ઊભા રહેશે, પછી એ જૈતૂન પર્વત પૂર્વ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શ્ચિમ સુધી બે ભાગમાં વહેચાંઇ જશે, અને વચ્ચે એક મોટી ખીણ થઇ જશે, અડધો પર્વત ઉત્તર તરફ હઠી જશ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કીનો અડધો દક્ષિણ તરફ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્યારે યહૂદિયા યરૂશાલેમની સામે થશે, આમ બનશે, જ્યારે બધી પ્રજાઓની સંપત્તિ, સોનું, ચાંદી અને કપડ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ઠા કરવા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આ મરકીનો રોગ દુશ્મનોની છાવણીના ઘોડા, ખચ્ચરો, ઊંટો, ગધેડાં અને બીજા બધા જ પ્રાણીઓને લાગુ પ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મે પર્વતોની વચ્ચેની ખીણમાં થઇને નાસી જશો. તમારા વડવાઓ યહૂદિયાના રાજા ઉઝિઝયાના અમલ દરમ્ય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રતીકંપ વખતે ભાગી ગયેલા જેવા તમે લાગ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્યારબાદ યરૂશાલેમ સામે યુદ્ધે ચઢેલી પ્રજાઓમાંથી બચવા પામેલા માણસો વષોર્વર્ષ યહોવાની ઉપાસના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માંડવાપર્વ ઊજવવા યરૂશાલેમ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્યારબાદ તમારા દેવ યહોવા પોતાની સાથે સર્વ પવિત્ર લોકોને લઇને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અને પૃથ્વી પરની કોઇ પણ પ્રજા સૈન્યોનો દેવ યહોવાની ઉપાસના કરવા ત્યાં જશે, નહિ તો તેના દેશ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રસાદ નહી વરસ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 દિવસે એ ખૂબ મહત્વનો દિવસ હશે, દિવસ પણ નહિ અને રાત પણ નહિ, ફકત યહોવા જ જાણે છે કે તે કેવી રી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શે, સાંજે પણ અજવાળું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રંતુ જો મિસરના લોકો યરૂશાલેમ જવા અને પ્રાર્થનામાં ભાગ લેવા ના પાડશે તો તેઓને મોત ભોગવવું પ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ડવા પર્વની ઉજવણીમાં ભાગ ન લેવા માટે લોકો દુ:ખી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 દિવસે યરૂશાલેમમાંથી ઝરણું વહેવા માંડશે; અડધું પૂર્વ સમુદ્રમાં જશે અને અડધું પશ્ચિમ સમુદ્ર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શે. એ ઉનાળામાં તેમ જ શિયાળામાં પણ સતત વહેતું જ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મિસર અને બીજા સર્વ દેશો જેઓ માંડવાપર્વ ઊજવવા યરૂશાલેમ જવા ના પાડે છે, તેઓ સર્વને આ શિક્ષ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છી યહોવા આખી પૃથ્વી ઉપર રાજ્ય કરશે. તે વખતે યહોવા જ એક દેવ હશે અને તે એક જ નામે ઓળખ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 દિવસે ઘોડાઓ પરની ઘંટડીઓ ઉપર લખેલું હશે,”યહોવાને સમપિર્ત” અને યહોવાના મંદિરમાં સામાન્ય વાસણ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ેદી આગળનાં વાસણો જેવા પવિત્ર હશ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અને યહૂદિયા અને યરૂશાલેમનું એકેએક વાસણ સૈન્યોનો દેવ યહોવાને માટે પવિત્ર થશે. ભકિત કરવા આવનાર સ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ઇ બલિદાનને બાફવા માટે તેનો વિના મૂલ્યે ઉપયોગ કરી શકશે; અને તે વખતે સૈન્યોનો દેવ યહોવાના મંદિર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ઇ વેપારી નહિ હોય. 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યરૂશાલેમની આસપાસનો સમગ્ર પ્રદેશ ઉત્તરમાં ગેબાના મેદાનથી તે દક્ષિણમાં રિમ્મોન સુધી સપાટ મેદાન થ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શે, પણ યરૂશાલેમ બિન્યામીનના દરવાજાથી ખૂણાના દરવાજા સુધી જ્યાં પહેલાં એક દરવાજો હતો, અને હનાનએલ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ુરજથી તે રાજાના દ્રાક્ષ ગૂંદવાના કૂંડાઓ સુધી, પોતાની જગ્યાએ ઊંચું જ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લોકો ત્યાં રહેવા માટે જશે. એના ઉપર પછી કદી શાપ ઉતરશે નહિ. યારૂશલેમ સહીસલામત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યરૂશાલેમ સામે યુદ્ધે ચઢનાર બધી પ્રજાઓમાં યહોવા આવો એક રોગ ફેલાવશે; તેઓ ઊભા હશે ત્યાં જ તેમ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સ સડી જશે, તેમની આંખો તેમના ગોખલામાં સડી જશે, અને તેમની જીભ તેમના મોઢામાં જ સડી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 વખતે યહોવા તેમને એવા તો ભયભીત તથા બેબાકળા બનાવી દેશે કે દરેક જણ પોતાની પાસેનાનો હાથ પકડી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વા લાગશે. તેઓ એકબીજા સાથે લ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2026-10-20T02:30:56Z</dcterms:created>
  <dcterms:modified xsi:type="dcterms:W3CDTF">2026-10-20T02:30:56Z</dcterms:modified>
  <dc:title>ઝખાર્યા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