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க் காப்பாற்றும், உம்மை நம்பிய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ெஞ்சமே, நீ கர்த்தரை நோக்கி: தேவரீர், என் ஆண்டவராயிருக்கிறீர், என் செல்வம் உமக்கு வேண்டியதாயிராம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ிலுள்ள பரிசுத்தவான்களுக்கும், நான் என் முழுப் பிரியத்தையும், வைத்திருக்கிற மகாத்துமாக்களுக்கும், அது வேண்டியதாயிருக்கிறது என்று சொன்ன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ிலுள்ள பரிசுத்தவான்களுக்கும், நான் என் முழுப் பிரியத்தையும், வைத்திருக்கிற மகாத்துமாக்களுக்கும், அது வேண்டியதாயிருக்கிறது என்று சொன்ன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தேவனை நாடிப் பின்பற்றுகிறவர்களுக்கு வேதனைகள் பெருகும்; அவர்கள் செலுத்துகிற இரத்த பானபலிகளை நான் செலுத்தமாட்டேன், அவர்கள் நாமங்களை என் உதடுகளினால் உச்சரிக்கவுமா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தேவனை நாடிப் பின்பற்றுகிறவர்களுக்கு வேதனைகள் பெருகும்; அவர்கள் செலுத்துகிற இரத்த பானபலிகளை நான் செலுத்தமாட்டேன், அவர்கள் நாமங்களை என் உதடுகளினால் உச்சரிக்கவுமா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என் சுதந்தரமும் என் பாத்திரத்தின் பங்குமானவர்; என் சுதந்தரத்தை தேவரீர் காப்பாற்று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என் சுதந்தரமும் என் பாத்திரத்தின் பங்குமானவர்; என் சுதந்தரத்தை தேவரீர் காப்பாற்று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ேர்த்தியான இடங்களில் எனக்குப் பங்கு கிடைத்தது; ஆம், சிறப்பான சுதந்தரம் எனக்கு உண்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ஆலோசனை தந்த கர்த்தரைத் துதிப்பேன்; இராக்காலங்களிலும் என் உள்ளிந்திரியங்கள் என்னை உணர்த்த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ஆலோசனை தந்த கர்த்தரைத் துதிப்பேன்; இராக்காலங்களிலும் என் உள்ளிந்திரியங்கள் என்னை உணர்த்த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ை எப்பொழுதும் எனக்கு முன்பாக வைத்திருக்கிறேன்; அவர் என் வலதுபாரிசத்தில் இருக்கிறபடியால் நான் அசைக்கப்படுவ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இருதயம் பூரித்தது, என் மகிமை களிகூர்ந்தது; என் மாம்சமும் நம்பிக்கையோடே தங்கி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இருதயம் பூரித்தது, என் மகிமை களிகூர்ந்தது; என் மாம்சமும் நம்பிக்கையோடே தங்கி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த்துமாவைப் பாதாளத்தில் விடீர்; உம்முடைய பரிசுத்தவானை அழிவைக் காணவொட்ட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த்துமாவைப் பாதாளத்தில் விடீர்; உம்முடைய பரிசுத்தவானை அழிவைக் காணவொட்ட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ீவமார்க்கத்தை எனக்குத் தெரியப்படுத்துவீர்; உம்முடைய சமுகத்தில் பரிபூரண ஆனந்தமும், உம்முடைய வலது பாரிசத்தில் நித்திய பேரின்பமும் உ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ீவமார்க்கத்தை எனக்குத் தெரியப்படுத்துவீர்; உம்முடைய சமுகத்தில் பரிபூரண ஆனந்தமும், உம்முடைய வலது பாரிசத்தில் நித்திய பேரின்பமும் உண்ட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ದೇವರೇ, ನನ್ನನ್ನು ಕಾಪಾಡು; ನಿನ್ನಲ್ಲಿ ಭರವಸವಿ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ೇ ನನ್ನ ಕರ್ತನು; ನನ್ನ ಒಳ್ಳೇತನ ನಿನಗೆ ಮಾತ್ರವ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ಭೂಮಿಯಲ್ಲಿರುವ ಪರಿಶುದ್ಧರಿಗೂ ನನ್ನ ಸಂತೋಷ ವಾಗಿರುವ ಮುಖ್ಯಸ್ಥರಿಗೂ ಸೇರುತ್ತದೆಂದು ಓ ನನ್ನ ಆತ್ಮವೇ,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ಿಗೆ ಹೇಳ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ಬೇರೆ ದೇವ ರಗಳ ಹಿಂದೆ ತ್ವರೆಪಡುವವರ ವ್ಯಥೆಗಳು ಹೆಚ್ಚಾಗು ವವು. ಅವರ ರಕ್ತದ ಅರ್ಪಣೆಗಳನ್ನು ನಾನು ಅರ್ಪಿ ಸುವದ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ಹೆಸರುಗಳನ್ನೂ ನನ್ನ ತುಟಿಗಳಲ್ಲಿ ಎತ್ತ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ನನ್ನ ಪಾಲಿನ ಮತ್ತು ನನ್ನ ಪಾತ್ರೆಯ ಭಾಗವಾಗಿದ್ದಾನೆ; ನೀನು ನನ್ನ ಸ್ವಾಸ್ತ್ಯವನ್ನು ಸ್ಥಿರ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ಪಾ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ರಮ್ಯ ಸ್ಥಳಗಳಲ್ಲಿ ನನಗೆ ಪಾಲು ಸಿಕ್ಕಿತು, ಹೌದು, ರಮಣೀಯವಾದ ಬಾಧ್ಯತೆ ನನಗೆ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ಗೆ ಆಲೋಚನೆ ಹೇಳಿದ ಕರ್ತನನ್ನು ನಾನು ಸ್ತುತಿಸುವೆನು, ರಾತ್ರಿಯಲ್ಲಿಯೂ ನನ್ನ ಅಂತರಿಂದ್ರಿ ಯಗಳ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ೋಧ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ಕರ್ತನನ್ನು ಯಾವಾಗಲೂ ನನ್ನ ಮುಂದೆ ಇಟ್ಟುಕೊಂಡಿದ್ದೇನೆ. ಆತನು ನನ್ನ ಬಲಗಡೆಯಲ್ಲಿ ಇರುವದರಿಂದ ನಾನು ಕದ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ದರಿಂದ ನನ್ನ ಹೃದಯವು ಸಂತೋಷಿಸಿ ನನ್ನ ಹೆಮ್ಮೆಯು ಉಲ್ಲಾಸಪಡುತ್ತದೆ; ನನ್ನ ಶರೀರವು ಸಹ ನಿರೀಕ್ಷ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ಶ್ರಾಂತ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ಾಕಂದರೆ ನೀನು ನನ್ನ ಆತ್ಮವನ್ನು ನರಕದಲ್ಲಿ ಬಿಟ್ಟುಬಿಡುವದಿಲ್ಲ; ನಿನ್ನ ಪರಿಶುದ್ಧನ ಕೊಳೆಯುವಿಕೆಯನ್ನು ನೋ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ೊಡ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ಜೀವದ ಮಾರ್ಗವನ್ನು ನನಗೆ ತಿಳಿಸುವಿ; ನಿನ್ನ ಸಮ್ಮುಖದಲ್ಲಿ ಪರಿಪೂರ್ಣ ಸಂತೋಷ ವೂ ನಿನ್ನ ಬಲಗಡೆಯಲ್ಲಿ ಶಾಶ್ವ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ಾಗ್ಯವೂ ಇರ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2026-10-21T06:38:04Z</dcterms:created>
  <dcterms:modified xsi:type="dcterms:W3CDTF">2026-10-21T06:38:04Z</dcterms:modified>
  <dc:title>ಕೀರ್ತನೆಗಳು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