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fter five days Ananias the high priest descended with the elders, and with a certain orator named Tertullus, who informed the governor against Pau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fter five days Ananias the high priest descended with the elders, and with a certain orator named Tertullus, who informed the governor against Pau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fter five days Ananias the high priest descended with the elders, and with a certain orator named Tertullus, who informed the governor against Pau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he was called forth, Tertullus began to accuse him, saying, Seeing that by you we enjoy great quietness, and that very worthy deeds are done unto this nation by your providenc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e accept it always, and in all places, most noble Felix, with all thankfulnes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e accept it always, and in all places, most noble Felix, with all thankfulnes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e accept it always, and in all places, most noble Felix, with all thankfulnes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otwithstanding, that I be not wearisome anymore unto you, I pray you that you would hear us of your clemency a few word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otwithstanding, that I be not wearisome anymore unto you, I pray you that you would hear us of your clemency a few word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we have found this man a pestilent fellow, and a mover of sedition among all the Jews throughout the world, and a ringleader of the sect of the Nazaren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we have found this man a pestilent fellow, and a mover of sedition among all the Jews throughout the world, and a ringleader of the sect of the Nazaren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o also has gone about to profane the temple: whom we took, and would have judged according to our law.]]></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o also has gone about to profane the temple: whom we took, and would have judged according to our law.]]></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chief captain Lysias came upon us, and with great violence took him away out of our hand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chief captain Lysias came upon us, and with great violence took him away out of our hand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Commanding his accusers to come unto you: by examining of whom yourself may take knowledge of all these things, whereof we accuse hi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Commanding his accusers to come unto you: by examining of whom yourself may take knowledge of all these things, whereof we accuse hi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Jews also assented, saying that these things were s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Paul, after that the governor had beckoned unto him to speak, answered, Forasmuch as I know that you have been of many years a judge unto this nation, I do the more cheerfully answer for myself:]]></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Paul, after that the governor had beckoned unto him to speak, answered, Forasmuch as I know that you have been of many years a judge unto this nation, I do the more cheerfully answer for myself:]]></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Paul, after that the governor had beckoned unto him to speak, answered, Forasmuch as I know that you have been of many years a judge unto this nation, I do the more cheerfully answer for myself:]]></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cause that you may understand, that there are yet but twelve days since I went up to Jerusalem in order to worship.]]></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cause that you may understand, that there are yet but twelve days since I went up to Jerusalem in order to worship.]]></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neither found me in the temple disputing with any man, neither raising up the people, neither in the synagogues, nor in the cit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neither found me in the temple disputing with any man, neither raising up the people, neither in the synagogues, nor in the cit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either can they prove the things whereof they now accuse m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is I confess unto you, that after the way which they call heresy, so worship I the God of my fathers, believing all things which are written in the law and in the prophet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is I confess unto you, that after the way which they call heresy, so worship I the God of my fathers, believing all things which are written in the law and in the prophet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is I confess unto you, that after the way which they call heresy, so worship I the God of my fathers, believing all things which are written in the law and in the prophet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ave hope toward God, which they themselves also allow, that there shall be a resurrection of the dead, both of the just and unjus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ave hope toward God, which they themselves also allow, that there shall be a resurrection of the dead, both of the just and unjus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rein do I exercise myself, to have always a conscience void to offence toward God, and toward me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rein do I exercise myself, to have always a conscience void to offence toward God, and toward me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after many years I came to bring alms to my nation, and offering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after many years I came to bring alms to my nation, and offering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reupon certain Jews from Asia found me purified in the temple, neither with multitude, nor with tumul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reupon certain Jews from Asia found me purified in the temple, neither with multitude, nor with tumul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o ought to have been here before you, and object, if they had ought against 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o ought to have been here before you, and object, if they had ought against m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Or else let these same here say, if they have found any evil doing in me, while I stood before the counci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Or else let these same here say, if they have found any evil doing in me, while I stood before the counci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Except it be for this one voice, that I cried standing among them, Concerning the resurrection of the dead I am called in question by you this da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Except it be for this one voice, that I cried standing among them, Concerning the resurrection of the dead I am called in question by you this da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Except it be for this one voice, that I cried standing among them, Concerning the resurrection of the dead I am called in question by you this da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hen Felix heard these things, having more perfect knowledge of that way, he deferred them, and said, When Lysias the chief captain shall come down, I will know the uttermost of your matt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hen Felix heard these things, having more perfect knowledge of that way, he deferred them, and said, When Lysias the chief captain shall come down, I will know the uttermost of your matt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commanded a centurion to keep Paul, and to let him have liberty, and that he should forbid none of his acquaintance to minister or come unto hi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commanded a centurion to keep Paul, and to let him have liberty, and that he should forbid none of his acquaintance to minister or come unto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commanded a centurion to keep Paul, and to let him have liberty, and that he should forbid none of his acquaintance to minister or come unto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fter certain days, when Felix came with his wife Drusilla, which was a Jewess, he sent for Paul, and heard him concerning the faith in Chris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fter certain days, when Felix came with his wife Drusilla, which was a Jewess, he sent for Paul, and heard him concerning the faith in Chris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s he reasoned of righteousness, wilful restrain, and judgment to come, Felix trembled, and answered, Go your way for this time; when I have a convenient season, I will call for you.]]></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s he reasoned of righteousness, wilful restrain, and judgment to come, Felix trembled, and answered, Go your way for this time; when I have a convenient season, I will call for you.]]></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He hoped also that money should have been given him of Paul, that he might loose him: wherefore he sent for him the oftener, and communed with him.]]></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He hoped also that money should have been given him of Paul, that he might loose him: wherefore he sent for him the oftener, and communed with hi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after two years Porcius Festus came into Felix' room: and Felix, willing to show the Jews a pleasure, left Paul boun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after two years Porcius Festus came into Felix' room: and Felix, willing to show the Jews a pleasure, left Paul boun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1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ஐந்துநாளைக்குப்பின்பு பிரதான ஆசாரியனாகிய அனனியா மூப்பர்களோடும் தெர்த்துல்லு என்னு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சாதுரியனோடும்கூடப் போனான், அவர்கள் பவுலுக்கு விரோதமாய்த் தேசாதிபதியி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அழைக்கப்பட்டபோது, தெர்த்துல்லு குற்றஞ்சாட்டத்தொட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னம்பொருந்தின பேலிக்ஸே உம்மாலே நாங்கள் மிகுந்த சமாதான சவுக்கியத்தை அநுபவிக்கிறதையும்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ரிப்பினாலே இந்தத் தேசத்தாருக்குச் சிறந்த நன்மைகள் நடக்கிறதையும் நாங்கள் எப்பொழுதும் எ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ந்த நன்றியறிதலுடனே அங்கிகாரம்பண்ணு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ம்மை நான் அநேக வார்த்தைகளிலே அலட்டாதபடிக்கு, நாங்கள் சுருக்கமாய்ச் சொல்வதை நீர் பொறுமையா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வேண்டுமென்று பிரார்த்தி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ன்னவென்றால், இந்த மனுஷன் கொள்ளைநோயாகவும், பூச்சக்கரத்திலுள்ள சகல யூதர்களுக்குள்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கமெழுப்புகிறவனாகவும், நசரேயருடைய மதபேதத்துக்கு முதலாளியாகவும் இருக்கிறானென்று கண்டறி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வன் தேவாலயத்தையும் தீட்டுப்படுத்தப் பார்த்தான். நாங்களோ இவனைப்பிடித்து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ப்பிரமாணத்தின்படியே நியாயந்தீர்க்க மனதாயி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சேனாபதியாகிய லீசியா வந்து, மிகுந்த பலாத்காரமாய் இவனை எங்கள் கைகளி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த்துக்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வன்மேல் குற்றஞ்சாட்டுகிறவர்கள் உம்மிடத்தில் வரும்படி கட்டளையிட்டார். இவனிடத்தில்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ல் நாங்கள் இவன்மேல் சாட்டுகிற குற்றங்கள் யாவையும் அறிந்துகொள்ள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யூதர்களும் அதற்கு இசைந்து, இவைகள் யதார்த்தந்தா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வுல் பேசும்படி தேசாதிபதி சைகைகாட்டினபோது, அவன் உத்தரவாக: நீர் அநேக வருஷகால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த்தேசத்தாருக்கு நியாயாதிபதியாயிருக்கிறீரென்றறிந்து, நான் என் காரியங்களைக்குறித்து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த்துடன் உத்தரவு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ன் தொழுதுகொள்ளும்படியாக எருசலேமுக்குப் போனதுமுதல் இதுவரைக்கும் பன்னிரண்டு நாள்மா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ற்றென்று நீர் அறிந்துகொள்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வாலயத்திலே நான் ஒருவரிடத்திலாவது தர்க்கம்பண்ணினதையும், நான் ஜெபஆலயங்களிலா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ரத்திலாகிலும் ஜனங்களுக்குள்ளே கலகமெழுப்பினதையும், இவர்கள் கண்ட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ப்பொழுது என்மேல் சாட்டுகிற குற்றங்களை இவர்கள் ரூபிக்கவு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உம்மிடத்தில் ஒன்றை ஒத்துக்கொள்ளுகிறேன்; அதென்னவென்றால், இவர்கள் மதபேதம் என்று சொல்லு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கத்தின்படியே எங்கள் முன்னோர்களின் தேவனுக்கு ஆராதனை செய்து நியாயப்பிரமாணத்திலேயும் தீர்க்கதரி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ங்களிலேயும் எழுதியிருக்கிற எல்லாவற்றையும் நான் விசுவா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திமான்களும் அநீதிமான்களுமாகிய மரித்தோர் உயிர்த்தெழுந்திருப்பது உண்டென்று இவர்கள் தேவ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பிக்கைகொண்டிருக்கிறது போல, நானும் நம்பிக்கைகொண்டி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தனால் நான் தேவனுக்கும் மனுஷருக்கும் முன்பாக எப்பொழுதும் குற்றமற்ற மனச்சாட்சியை உடையவனாயி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சப்ப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நேக வருஷங்களுக்குப் பின்பு நான் என் ஜனத்தாருக்குத் தர்மப்பணத்தை ஒப்புவிக்கவும், காணிக்கை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வும்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கூட்டமில்லாமலும் அமளியில்லாமலும் ஆலயத்திலே சுத்திகரித்துக்கொண்டவனாயிருக்கையில், ஆ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டாரான சில யூதர்கள் என்னைக்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களுக்கு என்பேரில் விரோதமான காரியம் ஏதாகிலும் உண்டாயிருந்தால், அவர்களே இங்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முன்பாகக் குற்றஞ்சாட்ட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ன் ஆலோசனை சங்கத்தாருக்குமுன்பாக நின்றபோது அவர்கள் யாதொரு அநியாயத்தை எ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துண்டானால் இவர்களே அதைச்சொல்ல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ன் அவர்களுக்குள்ளே நின்றபோது மரித்தோர் உயிர்த்தெழுந்திருப்பதைக்குறித்து, இன்று உ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ந்தீர்க்கப்படுகிறேனென்று நான் சொன்ன ஒரு சொல்லினிமித்தமேயன்றி வேறொன்றினிமி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ங்காணப்படவி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ந்த மார்க்கத்தின் விஷயங்களை விவரமாய் அறிந்திருந்த பேலிக்ஸ் இவைகளைக் கேட்டபொழுது: சேனாபதி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சியா வரும்போது உங்கள் காரியங்களைத் திட்டமாய் விசாரிப்பே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வுலைக் காவல்பண்ணவும், கண்டிப்பில்லாமல் நடத்தவும், அவனுக்கு ஊழியஞ்செய்கிறதற்கும்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கொள்ளுகிறதற்கும் வருகிற அவனுடைய மனுஷர்களில் ஒருவரையும் தடைசெய்யாதிருக்கவும் நூற்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தியானவனுக்குக் கட்டளையிட்டு, அவர்களைக் காத்திருக்கும்படி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ல நாளைக்குப்பின்பு பேலிக்ஸ் யூதஸ்திரீயாகிய தன் மனைவி துருசில்லாளுடனேகூட வந்து, ப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ப்பித்து கிறிஸ்துவைப்பற்றும் விசுவாசத்தைக் குறித்து அவன் சொல்லக்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ன், நீதியையும், இச்சையடக்கத்தையும், இனிவரும் நியாயத்தீர்ப்பையும்குறித்துப் பேசு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க்ஸ் பயமடைந்து: இப்பொழுது நீ போகலாம், எனக்குச் சமயமானபோது உன்னை அழைப்பி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மேலும், அவன் பவுலை விடுதலைபண்ணும்படி தனக்கு அவன் பணங்கொடுப்பானென்று நம்பிக்கையுள்ள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மித்தம் அவன் அநேகந்தரம் அவனை அழைத்து, அவனுடனே பே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ரண்டு வருஷம் சென்றபின்பு பேலிக்ஸ் என்பவனுக்குப் பதிலாய்ப் பொர்க்கியுபெஸ்து தேசாதிபதி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ன்; அப்பொழுது பேலிக்ஸ் யூதருக்குத் தயவுசெய்ய மனதாய்ப் பவுலைக் காவலில் வைத்துவிட்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4]]></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2026-09-16T23:54:04Z</dcterms:created>
  <dcterms:modified xsi:type="dcterms:W3CDTF">2026-09-16T23:54:04Z</dcterms:modified>
  <dc:title>அப்போஸ்தலர் : 24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