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brethren, have not the faith of our Lord Jesus Christ, the Lord of glory, with respect of pers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brethren, have not the faith of our Lord Jesus Christ, the Lord of glory, with respect of pers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f there come unto your assembly a man with a gold ring, in goodly apparel, and there come in also a poor man in vile raiment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f there come unto your assembly a man with a gold ring, in goodly apparel, and there come in also a poor man in vile raiment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have respect to him that wears the cheerful clothing, and say unto him, Sit you here in a good place; and say to the poor, Stand you there, or sit here under my footstool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have respect to him that wears the cheerful clothing, and say unto him, Sit you here in a good place; and say to the poor, Stand you there, or sit here under my footstool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have respect to him that wears the cheerful clothing, and say unto him, Sit you here in a good place; and say to the poor, Stand you there, or sit here under my footstool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re all of you not then partial in yourselves, and are become judges of evil thoughts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arken, my beloved brethren, Has not God chosen the poor of this world rich in faith, and heirs of the kingdom which he has promised to them that love him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arken, my beloved brethren, Has not God chosen the poor of this world rich in faith, and heirs of the kingdom which he has promised to them that love him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arken, my beloved brethren, Has not God chosen the poor of this world rich in faith, and heirs of the kingdom which he has promised to them that love him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all of you have despised the poor. Do not rich men oppress you, and draw you before the judgment seats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all of you have despised the poor. Do not rich men oppress you, and draw you before the judgment seats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Do not they blaspheme that worthy name by the which all of you are called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f all of you fulfill the royal law according to the scripture, You shall love your neighbour as yourself, all of you do well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f all of you fulfill the royal law according to the scripture, You shall love your neighbour as yourself, all of you do well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f all of you have respect to persons, all of you commit sin, and are convinced of the law as transgresso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f all of you have respect to persons, all of you commit sin, and are convinced of the law as transgressor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whosoever shall keep the whole law, and yet offend in one point, he is guilty of a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whosoever shall keep the whole law, and yet offend in one point, he is guilty of all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that said, Do not commit adultery, said also, Do not kill. Now if you commit no adultery, yet if you kill, you are become a transgressor of the law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that said, Do not commit adultery, said also, Do not kill. Now if you commit no adultery, yet if you kill, you are become a transgressor of the law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speak all of you, and so do, as they that shall be judged by the law of libert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speak all of you, and so do, as they that shall be judged by the law of libert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e shall have judgment without mercy, that has showed no mercy; and mercy rejoices against judgmen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e shall have judgment without mercy, that has showed no mercy; and mercy rejoices against judgmen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at does it profit, my brethren, though a man say he has faith, and have not works? can faith save him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at does it profit, my brethren, though a man say he has faith, and have not works? can faith save him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a brother or sister be naked, and destitute of daily food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one of you say unto them, Depart in peace, be all of you warmed and filled; notwithstanding all of you give them not those things which are necessary to the body; what does it profit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one of you say unto them, Depart in peace, be all of you warmed and filled; notwithstanding all of you give them not those things which are necessary to the body; what does it profit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 so faith, if it has not works, is dead, being alon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ea, a man may say, You have faith, and I have works: show me your faith without your works, and I will show you my faith by my work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ea, a man may say, You have faith, and I have works: show me your faith without your works, and I will show you my faith by my work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believe that there is one God; you do well: the devils also believe, and trembl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believe that there is one God; you do well: the devils also believe, and trembl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will you know, O vain man, that faith without works is dead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as not Abraham our father justified by works, when he had offered Isaac his son upon the altar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as not Abraham our father justified by works, when he had offered Isaac his son upon the altar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ee you how faith wrought with his works, and by works was faith made perfect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ee you how faith wrought with his works, and by works was faith made perfect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scripture was fulfilled which says, Abraham believed God, and it was imputed unto him for righteousness: and he was called the Friend of Go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scripture was fulfilled which says, Abraham believed God, and it was imputed unto him for righteousness: and he was called the Friend of Go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ll of you see then how that by works a man is justified, and not by faith only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ll of you see then how that by works a man is justified, and not by faith only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Likewise also was not Rahab the harlot justified by works, when she had received the messengers, and had sent them out another way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Likewise also was not Rahab the harlot justified by works, when she had received the messengers, and had sent them out another way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the body without the spirit is dead, so faith without works is dead also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the body without the spirit is dead, so faith without works is dead also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ரே, மகிமையுள்ள நம்முடைய கர்த்தராகிய இயேசுகிறிஸ்துவின்மேலுள்ள விசுவாசத்தைப் பட்சபாதத்த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்றிக்கொள்ளாதிருப்பீ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பொன்மோதிரமும் மினுக்குள்ள வஸ்திரமும் தரித்திருக்கிற ஒருமனுஷனும், கந்தையான வஸ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ிருக்கிற ஒரு தரித்திரனும் உங்கள் ஆலயத்தில் வர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னுக்குள்ள வஸ்திரந்தரித்தவனைக் கண்ணோக்கி: நீர் இந்த நல்ல இடத்தில் உட்காரும் எ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ிரனைப் பார்த்து: நீ அங்கே நில்லு, அல்லது இங்கே என் பாதபடியண்டையிலே உட்காரு என்றும்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ள்ளே பேதகம்பண்ணி, தகாத சிந்தனைகளோடே நிதானிக்கிறவர்களாயிருப்பீர்கள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ிரியமான சகோதரரே, கேளுங்கள்; தேவன் இவ்வுலகத்தின் தரித்திரரை விசுவாச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ஐசுவரியவான்களாகவும், தம்மிடத்தில் அன்புகூருகிறவர்களுக்குத் தாம் வாக்குத்தத்தம்பண்ணின ராஜ்யத்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க்கிறவர்களாகவும் தெரிந்துகொள்ளவில்லைய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தரித்திரரைக் கனவீனம்பண்ணுகிறீர்கள். ஐசுவரியவான்களல்லவோ உங்களை ஒடுக்குகிற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ல்லவோ உங்களை நியாயாசனங்களுக்கு முன்பாக இழுக்கிற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த் தரிக்கப்பட்ட நல்ல நாமத்தை அவர்களல்லவோ தூஷிக்கிற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ிடத்தில் நீ அன்புகூருகிறதுபோலப் பிறனிடத்திலும் அன்புகூருவாயாக என்று வேதவாக்கியம் சொல்ல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ரீக பிரமாணத்தை நீங்கள் நிறைவேற்றினால் நன்மைசெய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ட்சபாதமுள்ளவர்களாயிருப்பீர்களானால், பாவஞ்செய்து, மீறினவர்களென்று நியாயப்பிரமாண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ப்பட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ஒருவன் நியாயப்பிரமாணம் முழுவதையும் கைக்கொண்டிருந்தும், ஒன்றிலே தவற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வற்றிலும் குற்றவாளியாய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விபசாரஞ்செய்யாதிருப்பாயாக என்று சொன்னவர் கொலைசெய்யாதிருப்பாயாக என்றும் சொன்ன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லால், நீ விபசாரஞ்செய்யாமலிருந்தும் கொலைசெய்தாயானால் நியாயப்பிரமாணத்தை மீறினவனா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யாதீனப்பிரமாணத்தினால் நியாயத்தீர்ப்படையப்போகிறவர்களாய் அதற்கேற்றபடி பேசி, அதற்கேற்ற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இரக்கஞ்செய்யாதவனுக்கு இரக்கமில்லாத நியாயத்தீர்ப்புக் கிடைக்கும்; நியாயத்தீர்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 இரக்கம் மேன்மைபாரா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ஒருவன் தனக்கு விசுவாசமுண்டென்று சொல்லியும், கிரியைகளில்லாதவனானால் அவன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ோஜனமென்ன? அந்த விசுவாசம் அவனை இரட்சிக்க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 சகோதரனாவது சகோதரியாவது வஸ்திரமில்லாமலும் அநுதின ஆகாரமில்லாமலும் இருக்க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ில் ஒருவன் அவர்களை நோக்கி: நீங்கள் சமாதானத்தோடே போங்கள், குளிர்காய்ந்து பசியாறுங்கள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ும், சரீரத்திற்கு வேண்டியவைகளை அவர்களுக்குக் கொடாவிட்டால் பிரயோஜனம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விசுவாசமும் கிரியைகளில்லாதிருந்தால் தன்னிலேதானே செத்தத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: உனக்கு விசுவாசமுண்டு, எனக்குக் கிரியைகளுண்டு; கிரியைகளில்லாமல் உன் விசுவாச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காண்பி, நான் என் விசுவாசத்தை என் கிரியைகளினாலே உனக்குக் காண்பிப்பேன் என்ப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ஒருவர் உண்டென்று விசுவாசிக்கிறாய், அப்படிச் செய்கிறது நல்லதுதான்; பிசாசு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த்து, நடுங்குகின்ற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ீணான மனுஷனே, கிரியைகளில்லாத விசுவாசம் செத்ததென்று நீ அறியவேண்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பிதாவாகிய ஆபிரகாம் தன் குமாரன் ஈசாக்கைப் பலிபீடத்தின்மேல் செலுத்தினபோது, கிரியைகள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வோ நீதிமானாக்கப்பட்ட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ம் அவனுடைய கிரியைகளோடேகூட முயற்சிசெய்து, கிரியைகளினாலே விசுவாசம் பூரணப்பட்ட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கிற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ஆபிரகாம் தேவனை விசுவாசித்தான், அது அவனுக்கு நீதியாக எண்ணப்பட்டது என்கிற வேதவ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ிற்று; அவன் தேவனுடைய சிநேகிதனென்ன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மனுஷன் விசுவாசத்திலேமாத்திரமல்ல, கிரியைகளினாலேயும் நீதிமானாக்கப்படுகிறானென்ற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ராகாப் என்னும் வேசியும் தூதர்களை ஏற்றுக்கொண்டு வேறுவழியாய் அனுப்பிவிட்ட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ிலே அல்லவோ நீதியுள்ளவளாக்கப்பட்டா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, ஆவியில்லாத சரீரம் செத்ததாயிருக்கிறதுபோல, கிரியைகளில்லாத விசுவாச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த்த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2026-10-21T01:59:10Z</dcterms:created>
  <dcterms:modified xsi:type="dcterms:W3CDTF">2026-10-21T01:59:10Z</dcterms:modified>
  <dc:title>யாக்கோபு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