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presProps" Target="presProps.xml"/>
  <Relationship Id="rId83" Type="http://schemas.openxmlformats.org/officeDocument/2006/relationships/viewProps" Target="viewProps.xml"/>
  <Relationship Id="rId8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mmediately in the morning the chief priests held a consultation with the elders and scribes and the whole council, and bound Jesus, and carried him away, and delivered him to Pilat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mmediately in the morning the chief priests held a consultation with the elders and scribes and the whole council, and bound Jesus, and carried him away, and delivered him to Pilat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Pilate asked him, Are you the King of the Jews? And he answering said unto them, You says i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Pilate asked him, Are you the King of the Jews? And he answering said unto them, You says i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 chief priests accused him of many things: but he answered nothing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 chief priests accused him of many things: but he answered nothing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Pilate asked him again, saying, Answer you nothing? behold how many things they witness against you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Pilate asked him again, saying, Answer you nothing? behold how many things they witness against you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Jesus yet answered nothing; so that Pilate marvelle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w at that feast he released unto them one prisoner, whomsoever they desir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w at that feast he released unto them one prisoner, whomsoever they desir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re was one named Barabbas, which lay bound with them that had made insurrection with him, who had committed murder in the insurrection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re was one named Barabbas, which lay bound with them that had made insurrection with him, who had committed murder in the insurrection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multitude crying aloud began to desire him to do as he had ever done unto the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multitude crying aloud began to desire him to do as he had ever done unto the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Pilate answered them, saying, Will all of you that I release unto you the King of the Jews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he knew that the chief priests had delivered him for envy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he knew that the chief priests had delivered him for env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the chief priests moved the people, that he should rather release Barabbas unto the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the chief priests moved the people, that he should rather release Barabbas unto the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Pilate answered and said again unto them, What will all of you then that I shall do unto him whom all of you call the King of the Jews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Pilate answered and said again unto them, What will all of you then that I shall do unto him whom all of you call the King of the Jews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y cried out again, Crucify him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n Pilate said unto them, Why, what evil has he done? And they cried out the more exceedingly, Crucify him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n Pilate said unto them, Why, what evil has he done? And they cried out the more exceedingly, Crucify him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so Pilate, willing to content the people, released Barabbas unto them, and delivered Jesus, when he had scourged him, to be crucifie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so Pilate, willing to content the people, released Barabbas unto them, and delivered Jesus, when he had scourged him, to be crucifie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soldiers led him away into the hall, called Praetorium; and they call together the whole ban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soldiers led him away into the hall, called Praetorium; and they call together the whole ban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y clothed him with purple, and intertwined a crown of thorns, and put it about his head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began to salute him, Hail, King of the Jews!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y stroke him on the head with a reed, and did spit upon him, and bowing their knees worshipped him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when they had mocked him, they took off the purple from him, and put his own clothes on him, and led him out to crucify him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when they had mocked him, they took off the purple from him, and put his own clothes on him, and led him out to crucify him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y compel one Simon a Cyrenian, who passed by, coming out of the country, the father of Alexander and Rufus, to bear his cros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y compel one Simon a Cyrenian, who passed by, coming out of the country, the father of Alexander and Rufus, to bear his cros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y bring him unto the place Golgotha, which is, being interpreted, The place of a skull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y gave him to drink wine mingled with myrrh: but he received it not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y gave him to drink wine mingled with myrrh: but he received it not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when they had crucified him, they parted his garments, casting lots upon them, what every man should take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when they had crucified him, they parted his garments, casting lots upon them, what every man should take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it was the third hour, and they crucified him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the superscription of his accusation was written over, THE KING OF THE JEW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the superscription of his accusation was written over, THE KING OF THE JEW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with him they crucify two thieves; the one on his right hand, and the other on his left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with him they crucify two thieves; the one on his right hand, and the other on his left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the scripture was fulfilled, which says, And he was numbered with the transgressors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they that passed by railed on him, wagging their heads, and saying, Ah, you that destroys the temple, and build it in three days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they that passed by railed on him, wagging their heads, and saying, Ah, you that destroys the temple, and build it in three days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Save yourself, and come down from the cross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Likewise also the chief priests mocking said among themselves with the scribes, He saved others; himself he cannot save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Likewise also the chief priests mocking said among themselves with the scribes, He saved others; himself he cannot save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Let Christ the King of Israel descend now from the cross, that we may see and believe. And they that were crucified with him reviled him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Let Christ the King of Israel descend now from the cross, that we may see and believe. And they that were crucified with him reviled him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Let Christ the King of Israel descend now from the cross, that we may see and believe. And they that were crucified with him reviled him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when the sixth hour was come, there was darkness over the whole land until the ninth hour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at the ninth hour Jesus cried with a loud voice, saying, Eloi, Eloi, lama sabachthani? which is, being interpreted, My God, my God, why have you forsaken me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at the ninth hour Jesus cried with a loud voice, saying, Eloi, Eloi, lama sabachthani? which is, being interpreted, My God, my God, why have you forsaken me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some of them that stood by, when they heard it, said, Behold, he calls Elijah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one ran and filled a sponge full of vinegar, and put it on a reed, and gave him to drink, saying, Let alone; let us see whether Elijah will come to take him down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one ran and filled a sponge full of vinegar, and put it on a reed, and gave him to drink, saying, Let alone; let us see whether Elijah will come to take him down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Jesus cried with a loud voice, and gave up the spirit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the veil of the temple was rent in two from the top to the bottom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when the centurion, which stood opposite to him, saw that he so cried out, and gave up the spirit, he said, Truly this man was the Son of God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when the centurion, which stood opposite to him, saw that he so cried out, and gave up the spirit, he said, Truly this man was the Son of God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There were also women looking on far off: among whom was Mary Magdalene, and Mary the mother of James the less and of Joses, and Salome;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There were also women looking on far off: among whom was Mary Magdalene, and Mary the mother of James the less and of Joses, and Salome;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There were also women looking on far off: among whom was Mary Magdalene, and Mary the mother of James the less and of Joses, and Salome;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(Who also, when he was in Galilee, followed him, and ministered unto him;) and many other women which came up with him unto Jerusalem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And now when the even was come, because it was the preparation, that is, the day before the sabbath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Joseph of Arimathaea, an honourable counsellor, which also waited for the kingdom of God, came, and went in boldly unto Pilate, and craved the body of Jesus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Joseph of Arimathaea, an honourable counsellor, which also waited for the kingdom of God, came, and went in boldly unto Pilate, and craved the body of Jesus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nd Pilate marvelled if he were already dead: and calling unto him the centurion, he asked him whether he had been any while dead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nd Pilate marvelled if he were already dead: and calling unto him the centurion, he asked him whether he had been any while dead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And when he knew it of the centurion, he gave the body to Joseph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And he bought fine linen, and took him down, and wrapped him in the linen, and laid him in a tomb which was hewn out of a rock, and rolled a stone unto the door of the tomb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And he bought fine linen, and took him down, and wrapped him in the linen, and laid him in a tomb which was hewn out of a rock, and rolled a stone unto the door of the tomb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And Mary Magdalene and Mary the mother of Joses beheld where he was lai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41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ொழுது விடிந்தவுடனே, பிரதான ஆசாரியரும் மூப்பரும் வேதபாரகரும் ஆலோசனைச் சங்கத்தாரனைவரும் கூ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லோசனைபண்ணி, இயேசுவைக் கட்டிக் கொண்டுபோய், பிலாத்துவினிடத்தில் ஒப்புக்கொடு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லாத்து அவரை நோக்கி: நீ யூதருடைய ராஜாவா என்று கேட்டான். அதற்கு அவர்: நீர் சொல்லுகிறபடி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தான ஆசாரியர்கள் அவர்மேல் அநேகங்குற்றங்களைச் சாட்டினார்கள். அவரோ மாறுத்தரம் ஒ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, பிலாத்து மறுபடியும் அவரை நோக்கி: இதோ, இவர்கள் உன்மேல் எத்தனையோ குற்றங்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ட்டுகிறார்களே, அதற்கு நீ உத்தரவு ஒன்றும் சொல்லுகிறதில்லையா என்று கே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வோ அப்பொழுதும் உத்தரவு ஒன்றும் சொல்லவில்லை; அதினால் பிலாத்து ஆச்சரியப்ப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வல்பண்ணப்பட்டவர்களில் எவனை விடுதலையாக்கவேண்டுமென்று ஜனங்கள் கேட்டுக்கொள்வார்களோ, அ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க்காக விடுதலையாக்குவது பண்டிகைதோறும் பிலாத்துவுக்கு வழக்கம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லகம் பண்ணி அந்தக் கலகத்தில் கொலைசெய்து, அதற்காகக் காவல் பண்ணப்பட்டவர்களில் பரபாஸ் என்னப்ப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வன் 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், வழக்கத்தின்படியே தங்களுக்கு ஒருவனை விடுதலையாக்கவேண்டுமென்று சத்தமிட்ட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டுக்கொள்ளத்தொடங்க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ொறாமையினாலே பிரதான ஆசாரியர்கள் அவரை ஒப்புக்கொடுத்தார்கள் என்று பிலாத்து அறி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ை நோக்கி: நான் யூதருடைய ராஜாவை உங்களுக்கு விடுதலையாக்கவேண்டுமென்றிருக்கிறீர்களா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பாசைத் தங்களுக்கு விடுதலையாக்கவேண்டுமென்று ஜனங்கள் கேட்டுக்கொள்ளும்படி, பிரதான ஆசாரிய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ை ஏவிவி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லாத்து மறுபடியும் அவர்களை நோக்கி: அப்படியானால் யூதருடைய ராஜாவென்று நீங்கள் சொல்லுகிறவனை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 செய்யவேண்டும் என்று கே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ச் சிலுவையில் அறையும் என்று மறுபடியும் சத்தமிட்டுச் சொன்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ப் பிலாத்து: ஏன், என்ன பொல்லாப்புச் செய்தான் என்றான். அவர்களோ: அவனைச் சிலுவையில் அற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பின்னும் அதிகமாய்க் கூக்குரலிட்டுச் சொன்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ிலாத்து ஜனங்களை பிரியப்படுத்த மனதுள்ளவனாய், பரபாசை அவர்களுக்கு விடுதலையா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யேசுவையோ வாரினால் அடிப்பித்து, சிலுவையில் அறையும்படிக்கு ஒப்புக்கொடு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, போர்ச்சேவகர் அவரைத் தேசாதிபதியின் அரமனையாகிய மாளிகையில் கொண்டுபோய், அவ்வ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ர்ச்சேவகருடைய கூட்டமுழுவதையும் கூடிவரச்செய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வப்பான மேலங்கியை அவருக்கு உடுத்தி, முள்முடியைப் பின்னி அவருக்குச் சூட்ட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ருடைய ராஜாவே, வாழ்க என்று அவரை வாழ்த்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ைச் சிரசில் கோலால் அடித்து, அவர்மேல் துப்பி, முழங்கால்படியிட்டு அவரை வணங்க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ைப் பரியாசம்பண்ணினபின்பு, சிவப்பான அங்கியைக் கழற்றி, அவருடைய வஸ்திரங்களை அவருக்கு உடுத்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ைச் சிலுவையில் அறையும்படி வெளியே கொண்டு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ிரேனே ஊரானும், அலெக்சந்தருக்கும் ரூப்புக்கும் தகப்பனுமாகிய சீமோன் என்னப்பட்ட ஒரு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ட்டிலிருந்து அவ்வழியே வருகையில், அவருடைய சிலுவையைச் சுமக்கும்படி அவனைப் பலவந்தம்பண்ண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பாலஸ்தலம் என்று அர்த்தங்கொள்ளும் கொல்கொதா என்னும் இடத்துக்கு அவரைக் கொண்டுபோ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ள்ளைப்போளம் கலந்த திராட்சரசத்தை அவருக்குக் குடிக்கக் கொடுத்தார்கள்; அவர் அ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றுக்கொள்ள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ைச் சிலுவையில் அறைந்தார்கள். அதன்பின்பு, அவருடைய வஸ்திரங்களைப் பங்கி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வ்வொருவன் ஒவ்வொரு பங்கை எடுத்துக்கொள்ளும்படி அவைகளைக்குறித்துச் சீட்டுப்போ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ைச் சிலுவையில் அறைந்தபோது மூன்றாம் மணிவேளைய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அடைந்த ஆக்கினையின் முகாந்தரத்தைக் காண்பிக்கும் பொருட்டு, யூதருடைய ராஜா என்று எழு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லுவையின் மேல் கட்ட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ல்லாமலும், அவருடைய வலது பக்கத்தில் ஒருவனும் அவருடைய இடது பக்கத்தில் ஒருவனுமாக, இரண்டு கள்ள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ோடேக்கூடச் சிலுவைகளில் அறை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க்கிரமக்காரரில் ஒருவனாக எண்ணப்பட்டார் என்கிற வேதவாக்கியம் அதனாலே நிறைவேற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வழியாய் நடந்துபோகிறவர்கள் தங்கள் தலையைத் துலுக்கி: ஆ! ஆ! தேவாலயத்தை இடித்து, மூ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ளைக்குள்ளே கட்டுகிறவன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னை நீயே இரட்சித்துக்கொள்; சிலுவையிலிருந்திறங்கிவா என்று அவரைத் தூஷ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ே பிரதான ஆசாரியரும் வேதபாரகரும் தங்களுக்குள்ளே பரியாசம்பண்ணி: மற்றவர்களை இரட்சித்தா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ன்னைத்தான் இரட்சித்துக்கொள்ளத் திராணிய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ம் கண்டு விசுவாசிக்கத்தக்கதாக இஸ்ரவேலுக்கு ராஜாவாகிய கிறிஸ்து இ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லுவையிலிருந்திறங்கட்டும் என்று சொல்லிக்கொண்டார்கள். அவரோடேகூடச் சிலுவைகளில் அறையப்பட்டவர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ை நிந்த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றாம்மணி நேரமுதல் ஒன்பதாம்மணி நேரம்வரைக்கும் பூமியெங்கும் அந்தகாரம் உண்ட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ன்பதாம்மணி நேரத்திலே, இயேசு: எலோயீ! எலோயீ! லாமா சபக்தானி, என்று மிகுந்த சத்தமிட்ட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ப்பிட்டார்; அதற்கு: என் தேவனே! என் தேவனே! ஏன் என்னைக் கைவிட்டீர் என்று அர்த்தம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ங்கே நின்றவர்களில் சிலர் அதைக் கேட்டபொழுது: இதோ எலியாவைக் கூப்பிடுகிறான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ஒருவன் ஓடி, கடற்காளானைக் காடியிலே தோய்த்து, அதை ஒரு கோலில் மாட்டி, அவருக்குக் குடிக்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த்து: பொறுங்கள், எலியா இவனை இறக்க வருவானோ பார்ப்போம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யேசு மகா சத்தமாய்க் கூப்பிட்டு, ஜீவனை வ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, தேவாலயத்தின் திரைச்சீலை மேல்தொடங்கிக் கீழ்வரைக்கும் இரண்டாகக் கிழி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ுக்கு எதிரே நின்ற நூற்றுக்கு அதிபதி அவர் இப்படிக் கூப்பிட்டு ஜீவனை விட்டதைக்கண்டபோ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ெய்யாகவே இந்த மனுஷன் தேவனுடைய குமார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ில ஸ்திரீகளும் தூரத்திலிருந்து பார்த்துக்கொண்டிருந்தார்கள். அவர் கலிலேயாவிலிருந்த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க்குப் பின்சென்று, ஊழியஞ்செய்துவந்த மகதேலேனா மரியாளும், சின்ன யாக்கோபுக்கும் யோசேக்கும் தாய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ரியாளும், சலோமே என்பவ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ுடனேகூட எருசலேமுக்கு வந்திருந்த வேறே அநேக ஸ்திரீகளும் அவர்களோடே இ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ஓய்வுநாளுக்கு முந்தின நாள் ஆயத்தநாளாயிருந்தபடியால், சாயங்காலமான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கனம்பொருந்திய ஆலோசனைக்காரனும் அரிமத்தியா ஊரானானும் தேவனுடைய ராஜ்யம் வரக் காத்திருந்தவனும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சேப்பு என்பவன் வந்து, பிலாத்துவினிடத்தில் துணிந்துபோய், இயேசுவின் சரீரத்தைக் கே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 இத்தனை சீக்கிரத்தில் மரித்துப்போனாரா என்று பிலாத்து ஆச்சரியப்பட்டு, நூற்றுக்கு அதிபத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ைப்பித்து: அவர் இதற்குள்ளே மரித்தது நிச்சயமா என்று கே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ூற்றுக்கு அதிபதியினாலே அதை அறிந்துகொண்டபின்பு, சரீரத்தை யோசேப்பினிடத்தில் கொடு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ன் போய், மெல்லிய துப்பட்டியை வாங்கிக்கொண்டுவந்து, அவரை இறக்கி, அந்தத் துப்பட்டியிலே சுற்ற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ன்மலையில் வெட்டியிருந்த கல்லறையிலே அவரை வைத்து, கல்லறையின் வாசலில் ஒரு கல்லைப் புரட்டிவை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ை வைத்த இடத்தை மகதலேனா மரியாளும், யோசேயின் தாயாகிய மரியாளும் பார்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2026-11-01T10:10:43Z</dcterms:created>
  <dcterms:modified xsi:type="dcterms:W3CDTF">2026-11-01T10:10:43Z</dcterms:modified>
  <dc:title>மாற்கு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