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coming Home, ye wanderers, 
Whom Jesus died to win ? -----
All footsore, lame, and weary, 
Your garments stained with sin ? 
Will you seek the blood of Jesus 
To wash your garments white ? 
Will you trust His precious promise ? 
Are you coming Home to-n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coming Home to-night ? 
Are you coming Home to-night ? 
Are you coming Home to Jesus, 
Out of darkness into light ? 
Are you coming Home to-night ? 
Are you coming Home to-night ? 
To your loving heavenly Father 
Are you coming Home to-night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coming Home, ye lost ones ? 
Behold, your Lord doth wait ; 
Come then ! no longer linger ; 
Come ere it be too late ! 
Will you come, and let Him save you ? 
Oh, trust His love and might ! 
Will you come while He is calling ? 
Are you coming Home to-night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e you coming Home, ye guilty, 
Who bear the load of sin ? 
Outside you've long been standing, 
Come now, and venture in ! 
Will you heed the Saviour's promise, 
And dare to trust Him quite !----- 
Come unto Me !  saith Jesus : 
Are you coming Home to-night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2026-07-30T22:07:37Z</dcterms:created>
  <dcterms:modified xsi:type="dcterms:W3CDTF">2026-07-30T22:07:37Z</dcterms:modified>
  <dc:title>Hymn : 370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