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ாமுவேலை நோக்கி: இஸ்ரவேலின்மேல் ராஜாவாயிராதபடிக்கு, நான் புறக்கணித்துத் தள்ளின சவுலுக்காக நீ எந்தமட்டும் துக்கித்துக்கொண்டிருப்பாய்; நீ உன் கொம்பை தைலத்தால் நிரப்பிக்கொண்டுவா; பெத்லெகேமியனாகிய ஈசாயினிடத்துக்கு உன்னை அனுப்புவேன்; அவன் குமாரரில் ஒருவனை நான் ராஜாவாகத் தெரிந்துகொண்டேன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ாமுவேலை நோக்கி: இஸ்ரவேலின்மேல் ராஜாவாயிராதபடிக்கு, நான் புறக்கணித்துத் தள்ளின சவுலுக்காக நீ எந்தமட்டும் துக்கித்துக்கொண்டிருப்பாய்; நீ உன் கொம்பை தைலத்தால் நிரப்பிக்கொண்டுவா; பெத்லெகேமியனாகிய ஈசாயினிடத்துக்கு உன்னை அனுப்புவேன்; அவன் குமாரரில் ஒருவனை நான் ராஜாவாகத் தெரிந்துகொண்டேன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ாமுவேலை நோக்கி: இஸ்ரவேலின்மேல் ராஜாவாயிராதபடிக்கு, நான் புறக்கணித்துத் தள்ளின சவுலுக்காக நீ எந்தமட்டும் துக்கித்துக்கொண்டிருப்பாய்; நீ உன் கொம்பை தைலத்தால் நிரப்பிக்கொண்டுவா; பெத்லெகேமியனாகிய ஈசாயினிடத்துக்கு உன்னை அனுப்புவேன்; அவன் குமாரரில் ஒருவனை நான் ராஜாவாகத் தெரிந்துகொண்டேன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ச் சாமுவேல்: நான் எப்படிப்போவேன்; சவுல் இதைக் கேள்விப்பட்டால், என்னைக் கொன்றுபோடுவானே என்றான்; அப்பொழுது கர்த்தர்: நீ ஒரு காளையைக் கையோடே கொண்டுபோய், கர்த்தருக்குப் பலியிடவந்தேன் என்று சொல்ல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ச் சாமுவேல்: நான் எப்படிப்போவேன்; சவுல் இதைக் கேள்விப்பட்டால், என்னைக் கொன்றுபோடுவானே என்றான்; அப்பொழுது கர்த்தர்: நீ ஒரு காளையைக் கையோடே கொண்டுபோய், கர்த்தருக்குப் பலியிடவந்தேன் என்று சொல்ல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ஈசாயைப் பலிவிருந்துக்கு அழைப்பாயாக; அப்பொழுது நீ செய்யவேண்டியதை நான் உனக்கு அறிவிப்பேன்; நான் உனக்குச் சொல்லுகிறவனை எனக்காக அபிஷேகம்பண்ணுவாயாக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ஈசாயைப் பலிவிருந்துக்கு அழைப்பாயாக; அப்பொழுது நீ செய்யவேண்டியதை நான் உனக்கு அறிவிப்பேன்; நான் உனக்குச் சொல்லுகிறவனை எனக்காக அபிஷேகம்பண்ணுவாயாக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சொன்னபடியே சாமுவேல் செய்து, பெத்லெகேமுக்குப் போனான்; அப்பொழுது அவ்வூரின் மூப்பர் தத்தளிப்போடே அவனுக்கு எதிர்கொண்டுவந்து, நீர் வருகிறது சமாதானமா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சொன்னபடியே சாமுவேல் செய்து, பெத்லெகேமுக்குப் போனான்; அப்பொழுது அவ்வூரின் மூப்பர் தத்தளிப்போடே அவனுக்கு எதிர்கொண்டுவந்து, நீர் வருகிறது சமாதானமா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ன்: சமாதானந்தான்; கர்த்தருக்குப் பலியிடவந்தேன்; நீங்கள் உங்களைப் பரிசுத்தம்பண்ணிக்கொண்டு, என்னுடனேகூடப் பலிவிருந்துக்கு வாருங்கள் என்றான்; மேலும் ஈசாயையும் அவன் குமாரரையும் பரிசுத்தம் பண்ணி, அவர்களைப் பலிவிருந்துக்கு அழை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ன்: சமாதானந்தான்; கர்த்தருக்குப் பலியிடவந்தேன்; நீங்கள் உங்களைப் பரிசுத்தம்பண்ணிக்கொண்டு, என்னுடனேகூடப் பலிவிருந்துக்கு வாருங்கள் என்றான்; மேலும் ஈசாயையும் அவன் குமாரரையும் பரிசுத்தம் பண்ணி, அவர்களைப் பலிவிருந்துக்கு அழைத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ன்: சமாதானந்தான்; கர்த்தருக்குப் பலியிடவந்தேன்; நீங்கள் உங்களைப் பரிசுத்தம்பண்ணிக்கொண்டு, என்னுடனேகூடப் பலிவிருந்துக்கு வாருங்கள் என்றான்; மேலும் ஈசாயையும் அவன் குமாரரையும் பரிசுத்தம் பண்ணி, அவர்களைப் பலிவிருந்துக்கு அழை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வந்தபோது, அவன் எலியாபைப் பார்த்தவுடனே: கர்த்தரால் அபிஷேகம்பண்ணப்படுபவன் இவன் தானாக்கும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ாமுவேலை நோக்கி: நீ இவனுடைய முகத்தையும், இவனுடைய சரீரவளர்ச்சியையும் பார்க்கவேண்டாம்; நான் இவனைப் புறக்கணித்தேன்; மனுஷன் பார்க்கிறபடி நான் பாரேன்; மனுஷன் முகத்தைப் பார்ப்பான்: கர்த்தரோ இருதயத்தைப் பார்க்கிறார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ாமுவேலை நோக்கி: நீ இவனுடைய முகத்தையும், இவனுடைய சரீரவளர்ச்சியையும் பார்க்கவேண்டாம்; நான் இவனைப் புறக்கணித்தேன்; மனுஷன் பார்க்கிறபடி நான் பாரேன்; மனுஷன் முகத்தைப் பார்ப்பான்: கர்த்தரோ இருதயத்தைப் பார்க்கிறார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ாமுவேலை நோக்கி: நீ இவனுடைய முகத்தையும், இவனுடைய சரீரவளர்ச்சியையும் பார்க்கவேண்டாம்; நான் இவனைப் புறக்கணித்தேன்; மனுஷன் பார்க்கிறபடி நான் பாரேன்; மனுஷன் முகத்தைப் பார்ப்பான்: கர்த்தரோ இருதயத்தைப் பார்க்கிறார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ஈசாய் அபினதாபை அழைத்து, அவனைச் சாமுவேலுக்கு முன்பாகக் கடந்துபோகப்பண்ணினான்; அவன்: இவனையும் கர்த்தர் தெரிந்து கொள்ளவில்லை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ஈசாய் அபினதாபை அழைத்து, அவனைச் சாமுவேலுக்கு முன்பாகக் கடந்துபோகப்பண்ணினான்; அவன்: இவனையும் கர்த்தர் தெரிந்து கொள்ளவில்லை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ஈசாய் சம்மாவையும் கடந்துபோகப்பண்ணினான்; அவன்: இவனையும் கர்த்தர் தெரிந்துகொள்ளவில்லை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 ஈசாய் தன் குமாரரில் ஏழுபேரை சாமுவேலுக்கு முன்பாகக் கடந்து போகப்பண்ணினான்; பின்பு சாமுவேல் ஈசாயைப் பார்த்து: கர்த்தர் இவர்களில் ஒருவனையும் தெரிந்துகொள்ளவில்லை என்று சொல்லி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 ஈசாய் தன் குமாரரில் ஏழுபேரை சாமுவேலுக்கு முன்பாகக் கடந்து போகப்பண்ணினான்; பின்பு சாமுவேல் ஈசாயைப் பார்த்து: கர்த்தர் இவர்களில் ஒருவனையும் தெரிந்துகொள்ளவில்லை என்று சொல்லி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ள் அனுப்பி அவனை அழைப்பித்தான்; அவன் சிவந்தமேனியும், அழகியகண்களும், நல்ல ரூபமுமுள்ளவனாயிருந்தான்; அப்பொழுது கர்த்தர்: இவன் தான், நீ எழுந்து இவனை அபிஷேகம்பண்ணு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ள் அனுப்பி அவனை அழைப்பித்தான்; அவன் சிவந்தமேனியும், அழகியகண்களும், நல்ல ரூபமுமுள்ளவனாயிருந்தான்; அப்பொழுது கர்த்தர்: இவன் தான், நீ எழுந்து இவனை அபிஷேகம்பண்ணு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பிள்ளைகள் இவ்வளவுதானா என்று ஈசாயைக் கேட்டான். அதற்கு அவன்: இன்னும் எல்லாருக்கும் இளையவன் ஒருவன் இருக்கிறான்; அவன் ஆடுகளை மேய்த்துக்கொண்டிருக்கிறான் என்றான்; அப்பொழுது சாமுவேல் ஈசாயை நோக்கி: ஆள் அனுப்பி அவனை அழைப்பி; அவன் இங்கே வருமட்டும் நான் பந்தியிருக்கமாட்ட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பிள்ளைகள் இவ்வளவுதானா என்று ஈசாயைக் கேட்டான். அதற்கு அவன்: இன்னும் எல்லாருக்கும் இளையவன் ஒருவன் இருக்கிறான்; அவன் ஆடுகளை மேய்த்துக்கொண்டிருக்கிறான் என்றான்; அப்பொழுது சாமுவேல் ஈசாயை நோக்கி: ஆள் அனுப்பி அவனை அழைப்பி; அவன் இங்கே வருமட்டும் நான் பந்தியிருக்கமாட்டேன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பிள்ளைகள் இவ்வளவுதானா என்று ஈசாயைக் கேட்டான். அதற்கு அவன்: இன்னும் எல்லாருக்கும் இளையவன் ஒருவன் இருக்கிறான்; அவன் ஆடுகளை மேய்த்துக்கொண்டிருக்கிறான் என்றான்; அப்பொழுது சாமுவேல் ஈசாயை நோக்கி: ஆள் அனுப்பி அவனை அழைப்பி; அவன் இங்கே வருமட்டும் நான் பந்தியிருக்கமாட்டேன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சாமுவேல்: தைலக்கொம்பை எடுத்து, அவனை அவன் சகோதரர் நடுவிலே அபிஷேகம்பண்ணினான்; அந்நாள்முதற்கொண்டு, கர்த்தருடைய ஆவியானவர் தாவீதின்மேல் வந்து இறங்கியிருந்தார்; சாமுவேல் எழுந்து ராமாவுக்குப் போய்விட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சாமுவேல்: தைலக்கொம்பை எடுத்து, அவனை அவன் சகோதரர் நடுவிலே அபிஷேகம்பண்ணினான்; அந்நாள்முதற்கொண்டு, கர்த்தருடைய ஆவியானவர் தாவீதின்மேல் வந்து இறங்கியிருந்தார்; சாமுவேல் எழுந்து ராமாவுக்குப் போய்விட்ட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ஆவி சவுலை விட்டு நீங்கினார்; கர்த்தரால் வரவிடப்பட்ட ஒரு பொல்லாத ஆவி அவனைக் கலங்கப்பண்ணிக்கொண்ட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சவுலின் ஊழியக்காரர் அவனை நோக்கி: இதோ, தேவனால் விடப்பட்ட ஒரு பொல்லாத ஆவி உம்மைக் கலங்கப்பண்ணுகிறத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ுரமண்டலம் வாசிக்கிறதில் தேறின ஒருவனைத் தேடும்படிக்கு, எங்கள் ஆண்டவனாகிய நீர் உமக்கு முன்பாக நிற்கிற உம்முடைய அடியாருக்குக் கட்டளையிடும்; அப்பொழுது தேவனால் விடப்பட்ட பொல்லாத ஆவி உம்மேல் இறங்குகையில், அவன் தன் கையினால் அதை வாசித்தால் உமக்குச் சவுக்கியமுண்டாகும் எ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ுரமண்டலம் வாசிக்கிறதில் தேறின ஒருவனைத் தேடும்படிக்கு, எங்கள் ஆண்டவனாகிய நீர் உமக்கு முன்பாக நிற்கிற உம்முடைய அடியாருக்குக் கட்டளையிடும்; அப்பொழுது தேவனால் விடப்பட்ட பொல்லாத ஆவி உம்மேல் இறங்குகையில், அவன் தன் கையினால் அதை வாசித்தால் உமக்குச் சவுக்கியமுண்டாகும்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ுரமண்டலம் வாசிக்கிறதில் தேறின ஒருவனைத் தேடும்படிக்கு, எங்கள் ஆண்டவனாகிய நீர் உமக்கு முன்பாக நிற்கிற உம்முடைய அடியாருக்குக் கட்டளையிடும்; அப்பொழுது தேவனால் விடப்பட்ட பொல்லாத ஆவி உம்மேல் இறங்குகையில், அவன் தன் கையினால் அதை வாசித்தால் உமக்குச் சவுக்கியமுண்டாகும்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வுல் தன் ஊழியக்காரரைப் பார்த்து: நன்றாய் வாசிக்கத்தக்க ஒருவனைத் தேடி, என்னிடத்தில் கொண்டு வாருங்கள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வுல் தன் ஊழியக்காரரைப் பார்த்து: நன்றாய் வாசிக்கத்தக்க ஒருவனைத் தேடி, என்னிடத்தில் கொண்டு வாருங்கள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ந்த வேலைக்காரரில் ஒருவன் பிரதியுத்தரமாக: இதோ, பெத்லெகேமியனாகிய ஈசாயின் குமாரன் ஒருவனைக் கண்டிருக்கிறேன்; அவன் வாசிப்பதில் தேறினவன், அவன் பராக்கிரமசாலி, யுத்தவீரன், காரியசமர்த்தன், சவுந்தரியமுள்ளவன்; கர்த்தர் அவனோடேகூட இருக்கிறார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ந்த வேலைக்காரரில் ஒருவன் பிரதியுத்தரமாக: இதோ, பெத்லெகேமியனாகிய ஈசாயின் குமாரன் ஒருவனைக் கண்டிருக்கிறேன்; அவன் வாசிப்பதில் தேறினவன், அவன் பராக்கிரமசாலி, யுத்தவீரன், காரியசமர்த்தன், சவுந்தரியமுள்ளவன்; கர்த்தர் அவனோடேகூட இருக்கிறார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ந்த வேலைக்காரரில் ஒருவன் பிரதியுத்தரமாக: இதோ, பெத்லெகேமியனாகிய ஈசாயின் குமாரன் ஒருவனைக் கண்டிருக்கிறேன்; அவன் வாசிப்பதில் தேறினவன், அவன் பராக்கிரமசாலி, யுத்தவீரன், காரியசமர்த்தன், சவுந்தரியமுள்ளவன்; கர்த்தர் அவனோடேகூட இருக்கிறார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வுல்: ஈசாயினிடத்தில் ஆட்களை அனுப்பி, ஆட்டுமந்தையில் இருக்கிற உன் குமாரனாகிய தாவீதை என்னிடத்தில் அனுப்பு என்று சொல்லச் சொன்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வுல்: ஈசாயினிடத்தில் ஆட்களை அனுப்பி, ஆட்டுமந்தையில் இருக்கிற உன் குமாரனாகிய தாவீதை என்னிடத்தில் அனுப்பு என்று சொல்லச் சொன்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ஈசாய்: அப்பத்தையும், ஒரு துருத்தி திராட்சரசத்தையும், ஒரு வெள்ளாட்டுக்குட்டியையும் கழுதையின் மேல் ஏற்றி, தன் குமாரனாகிய தாவீதின் வசமாய் சவுலுக்கு அனுப்ப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ஈசாய்: அப்பத்தையும், ஒரு துருத்தி திராட்சரசத்தையும், ஒரு வெள்ளாட்டுக்குட்டியையும் கழுதையின் மேல் ஏற்றி, தன் குமாரனாகிய தாவீதின் வசமாய் சவுலுக்கு அனுப்ப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தாவீது சவுலிடத்தில் வந்து, அவனுக்கு முன்பாக நின்றான்; அவன் இவனை மிகவும் சிநேகித்தான்; அவனுக்கு இவன் ஆயுததாரியா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தாவீது சவுலிடத்தில் வந்து, அவனுக்கு முன்பாக நின்றான்; அவன் இவனை மிகவும் சிநேகித்தான்; அவனுக்கு இவன் ஆயுததாரியா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வுல் ஈசாயினிடத்தில் ஆள் அனுப்பி, தாவீது எனக்கு முன்பாக நிற்கட்டும்; என் கண்களில் அவனுக்குத் தயவுகிடைத்தது என்று சொல்லச்சொன்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வுல் ஈசாயினிடத்தில் ஆள் அனுப்பி, தாவீது எனக்கு முன்பாக நிற்கட்டும்; என் கண்களில் அவனுக்குத் தயவுகிடைத்தது என்று சொல்லச்சொன்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தேவனால் விடப்பட்ட ஆவி சவுலைப் பிடிக்கும்போது, தாவீது சுரமண்டலத்தை எடுத்து, தன் கையினால் வாசிப்பான்; அதினாலே பொல்லாத ஆவி அவனைவிட்டு நீங்க, சவுல் ஆறுதலடைந்து, சொஸ்தமாவ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தேவனால் விடப்பட்ட ஆவி சவுலைப் பிடிக்கும்போது, தாவீது சுரமண்டலத்தை எடுத்து, தன் கையினால் வாசிப்பான்; அதினாலே பொல்லாத ஆவி அவனைவிட்டு நீங்க, சவுல் ஆறுதலடைந்து, சொஸ்தமா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ന്തരം യഹോവ ശമൂവേലിനോടു: യിസ്രായേലിലെ രാജസ്ഥാനത്തിൽനിന്നു ഞാൻ ശൌലിനെ തള്ളിയെന്നറിഞ്ഞിരിക്കെ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െക്കുറിച്ചു എത്രത്തോളം ദുഃഖിക്കും? കൊമ്പിൽ തൈലം നിറെച്ചു പുറപ്പെടുക; ഞാൻ നിന്നെ ബേത്ത്ളേഹെമ്യ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ശ്ശായിയുടെ അടുക്കൽ അയക്കും; അവന്റെ മക്കളിൽ ഞാൻ ഒരു രാജാവിനെ കണ്ടിരിക്കുന്നു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തിന്നു ശമൂവേൽ: ഞാൻ എങ്ങനെ പോകും? ശൌൽ കേട്ടാൽ എന്നെ കൊല്ലും എന്നു പറഞ്ഞു. എന്നാറെ യഹോവ: നീ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ശുക്കിടാവിനെയും കൊണ്ടുചെന്നു: ഞാൻ യഹോവെക്കു യാഗം കഴിപ്പാൻ വന്നിരിക്കുന്നു എന്നു പറ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ിശ്ശായിയെയും യാഗത്തിന്നു ക്ഷണിക്ക; നീ ചെയ്യേണ്ടതു എന്തെന്നു ഞാൻ അന്നേരം നിന്നോടു അറിയിക്കും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തരുന്നവനെ നീ എനിക്കായിട്ടു അഭിഷേകം ചെയ്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ഹോവ കല്പിച്ചതുപോലെ ശമൂവേൽ ചെയ്തു, ബേത്ത്ളേഹെമിൽ ചെന്നു; പട്ടണത്തിലെ മൂപ്പന്മാർ അവന്റെ വരവിങ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റെച്ചുകൊണ്ടു അവനെ എതിരേറ്റു: നിന്റെ വരവു ശുഭം തന്നേയോ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തിന്നു അവൻ: ശുഭം തന്നേ; ഞാൻ യഹോവെക്കു യാഗം കഴിപ്പാൻ വന്നിരിക്കുന്നു; നിങ്ങളെ തന്നേ ശുദ്ധീകര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ോടുകൂടെ യാഗത്തിന്നു വരുവിൻ എന്നു പറഞ്ഞു. അവൻ യിശ്ശായിയെയും അവന്റെ മക്കളെയും ശുദ്ധീകര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െയും യാഗത്തിന്നു ക്ഷണ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ർ വന്നപ്പോൾ അവൻ എലീയാബിനെ കണ്ടിട്ടു: യഹോവയുടെ മുമ്പാകെ അവന്റെ അഭിഷിക്തൻ ഇതാ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ഹോവ ശമൂവേലിനോടു: അവന്റെ മുഖമോ പൊക്കമോ നോക്കരുതു; ഞാൻ അവനെ തള്ളിയിരിക്കുന്നു. മുനഷ്യ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ോക്കുന്നതുപോലെയല്ല; മനുഷ്യൻ കണ്ണിന്നു കാണുന്നതു നോക്കുന്നു; യഹോവയോ ഹൃദയത്തെ നോക്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പിന്നെ യിശ്ശായി അബീനാദാബിനെ വിളിച്ചു ശമൂവേലിന്റെ മുമ്പിൽ വരുത്തി; എന്നാറെ അവൻ: യഹോവ ഇവ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രഞ്ഞെടുത്തിട്ടി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പിന്നെ യിശ്ശായി ശമ്മയെയും വരുത്തി. ഇവനെയും യഹോവ തിരഞ്ഞെടുത്തിട്ടില്ല എന്നു അവ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ങ്ങനെ യിശ്ശായി ഏഴു പുത്രന്മാരെ ശമൂവേലിന്റെ മുമ്പിൽ വരുത്തി; എന്നാൽ ശമൂവേൽ യിശ്ശായിയോടു: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വരെ തിരഞ്ഞെടുത്തിട്ടി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ഉടനെ അവൻ ആളയച്ചു അവനെ വരുത്തി; എന്നാൽ അവൻ പവിഴനിറമുള്ളവനും സുനേത്രനും കോമളരൂപിയ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്പോൾ യഹോവ: എഴുന്നേറ്റു ഇവനെ അഭിഷേകം ചെയ്ക; ഇവൻ തന്നേ ആകുന്നു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ിന്റെ പുത്രന്മാർ എല്ലാവരുമായോ എന്നു ശമൂവേൽ ചോദിച്ചതിന്നു അവൻ: ഇനി, ഉള്ളതിൽ ഇളയവൻ ഉണ്ടു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ടുകളെ മേയ്ക്കയാകുന്നു എന്നു പറഞ്ഞു. ശമൂവേൽ യിശ്ശായിയോടു: ആളയച്ചു അവനെ വരുത്തുക; അവൻ വന്നിട്ടല്ല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ം പന്തിക്കിരിക്കയി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ങ്ങനെ ശമൂവേൽ തൈലക്കൊമ്പു എടുത്തു അവന്റെ സഹോദരന്മാരുടെ നടുവിൽ വെച്ചു അവനെ അഭിഷേകം ചെയ്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യുടെ ആത്മാവു അന്നുമുതൽ ദാവീദിന്മേൽ വന്നു. ശമൂവേൽ എഴുന്നേറ്റു രാമയിലേക്കു 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ന്നാൽ യഹോവയുടെ ആത്മാവു ശൌലിനെ വിട്ടുമാറി; യഹോവ അയച്ച ഒരു ദൂരാത്മാവു അവനെ ബാധ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പ്പോൾ ശൌലിന്റെ ഭൃത്യന്മാർ അവനോടു: ദൈവം അയച്ച ഒരു ദൂരാത്മാവു നിന്നെ ബാധ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ആകയാൽ കിന്നരവായനയിൽ നിപുണനായ ഒരുത്തനെ അന്വേഷിപ്പാൻ തിരുമനസ്സുകൊണ്ടു അടിയങ്ങൾക്കു കല്പന തരേണ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ാൽ ദൈവത്തിങ്കൽ നിന്നു ദുരാത്മാവു തിരുമേനിമേൽ വരുമ്പോൾ അവൻ കൈകൊണ്ടു വായിക്കയും തിരുമേനിക്കു ഭേദ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ികയും ചെയ്യ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ശൌൽ തന്റെ ഭൃത്യന്മാരോടു: കിന്നരവായനയിൽ നിപുണനായ ഒരുത്തനെ അന്വേഷിച്ചുകൊണ്ടുവരുവിൻ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ബാല്യക്കാരിൽ ഒരുത്തൻ: ബേത്ത്ളേഹെമ്യനായ യിശ്ശായിയുടെ ഒരു മകനെ ഞാൻ കണ്ടിട്ടുണ്ടു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ന്നരവായനയിൽ നിപുണനും പരാക്രമശാലിയും യോദ്ധാവും വാക്ചാതുര്യമുള്ളവനും കോമളനും ആകുന്നു; യഹോവ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ോടുകൂടെ ഉണ്ട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ന്നാറെ ശൌൽ യിശ്ശായിയുടെ അടുക്കൽ ദൂതന്മാരെ അയച്ചു: ആടുകളോടു കൂടെ ഇരിക്കുന്ന നിന്റെ മകൻ ദാവീദ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അടുക്കൽ അയക്കേണം എന്നു പറ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യിശ്ശായി ഒരു കഴുതയെ വരുത്തി, അതിന്റെ പുറത്തു അപ്പം, ഒരു തുരുത്തി വീഞ്ഞു, ഒരു കോലാട്ടിൻ കുട്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ിവ കയറ്റി തന്റെ മകൻ ദാവീദ്‌വശം ശൌലിന്നു കൊടുത്ത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ദാവീദ് ശൌലിന്റെ അടുക്കൽ ചെന്നു അവന്റെ മുമ്പാകെ നിന്നു; അവന്നു അവനോടു വളരെ സ്നേഹമായി; അവൻ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ുധവാഹകനായ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ആകയാൽ ശൌൽ യിശ്ശായിയുടെ അടുക്കൽ ആളയച്ചു: ദാവീദിനോടു എനിക്കു ഇഷ്ടം തോന്നിയിരിക്കകൊണ്ടു അവൻ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ക്കൽ താമസിക്കട്ടെ എന്നു പറ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ദൈവത്തിന്റെ പക്കൽനിന്നു ദുരാത്മാവു ശൌലിന്മേൽ വരുമ്പോൾ ദാവീദ് കിന്നരം എടുത്തു വായിക്കും; ശൌല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ശ്വാസവും സുഖവും ഉണ്ടാകും; ദുരാത്മാവു അവനെ വിട്ടുമാറ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2026-10-20T04:37:47Z</dcterms:created>
  <dcterms:modified xsi:type="dcterms:W3CDTF">2026-10-20T04:37:47Z</dcterms:modified>
  <dc:title>1 ശമൂവേൽ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