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angel that talked with me came again, and waked me, as a man that is wakened out of his sleep.]]></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me, What see you? And I said, I have looked, and behold a candlestick all of gold, with a bowl upon the top of it, and his seven lamps thereon, and seven pipes to the seven lamps, which are upon the top thereof:]]></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me, What see you? And I said, I have looked, and behold a candlestick all of gold, with a bowl upon the top of it, and his seven lamps thereon, and seven pipes to the seven lamps, which are upon the top thereof:]]></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me, What see you? And I said, I have looked, and behold a candlestick all of gold, with a bowl upon the top of it, and his seven lamps thereon, and seven pipes to the seven lamps, which are upon the top thereo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wo olive trees by it, one upon the right side of the bowl, and the other upon the left side thereo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wo olive trees by it, one upon the right side of the bowl, and the other upon the left side thereof.]]></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I answered and spoke to the angel that talked with me, saying, What are these, my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angel that talked with me answered and said unto me, Know you not what these be? And I said, No, my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angel that talked with me answered and said unto me, Know you not what these be? And I said, No, my l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e answered and spoke unto me, saying, This is the word of the LORD unto Zerubbabel, saying, Not by might, nor by power, but by my spirit, says the LORD of hos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e answered and spoke unto me, saying, This is the word of the LORD unto Zerubbabel, saying, Not by might, nor by power, but by my spirit, says the LORD of host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are you, O great mountain? before Zerubbabel you shall become a plain: and he shall bring forth the headstone thereof with shoutings, crying, Grace, grace unto 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are you, O great mountain? before Zerubbabel you shall become a plain: and he shall bring forth the headstone thereof with shoutings, crying, Grace, grace unto 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Moreover the word of the LORD came unto me, say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hands of Zerubbabel have laid the foundation of this house; his hands shall also finish it; and you shall know that the LORD of hosts has sent me unto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hands of Zerubbabel have laid the foundation of this house; his hands shall also finish it; and you shall know that the LORD of hosts has sent me unto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ho has despised the day of small things? for they shall rejoice, and shall see the plummet in the hand of Zerubbabel with those seven; they are the eyes of the LORD, which run back and forth through the whole ear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ho has despised the day of small things? for they shall rejoice, and shall see the plummet in the hand of Zerubbabel with those seven; they are the eyes of the LORD, which run back and forth through the whole ear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answered I, and said unto him, What are these two olive trees upon the right side of the candlestick and upon the left side thereof?]]></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answered I, and said unto him, What are these two olive trees upon the right side of the candlestick and upon the left side thereof?]]></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answered again, and said unto him, What be these two olive branches which through the two golden pipes empty the golden oil out of themselv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answered again, and said unto him, What be these two olive branches which through the two golden pipes empty the golden oil out of themselv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answered me and said, Know you not what these be? And I said, No, my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he, These are the two anointed ones, that stand by the LORD of the whole ear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he, These are the two anointed ones, that stand by the LORD of the whole ear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5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ன்னோடே பேசின தூதன் திரும்பிவந்து நித்திரை பண்ணுகிற ஒருவனை எழுப்புவதுபோல் என்னை எழு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காண்கிறது என்னவென்று கேட்டார்; அதற்கு நான்: இதோ, முழுவதும் பொன்னினால் செய்ய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விளக்கைக் காண்கிறேன்; அதின் உச்சியில் அதின் கிண்ணமும், அதின்மேல் அதின் ஏழு அகல்களு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ச்சியில் இருக்கிற அகல்களுக்குப்போகிற ஏழு குழாய்களு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ன் அருகில் கிண்ணத்திற்கு வலதுபுறமாக ஒன்றும், அதற்கு இடதுபுறமாக ஒன்றும், ஆக இரண்டு ஒலிவம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என்னோடே பேசின தூதனை நோக்கி: ஆண்டவனே, இவைகள் என்னவெ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ன்னோடே பேசின தூதன் மறுமொழியாக: இவைகள் இன்னதென்று உனக்குத் தெரியாதா என்றார்; ஆண்டவனே,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அவர்: செருபாபேலுக்குச் சொல்லப்படுகிற கர்த்தருடைய வார்த்தை என்னவென்றால், பல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 பராக்கிரமத்தினாலும் அல்ல, என்னுடைய ஆவியினாலேயே ஆகும்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ய பர்வதமே நீ எம்மாத்திரம்? செருபாபேலுக்கு முன்பாக நீ சமபூமியாவாய்; தலைக்கல்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வான்; அதற்குக் கிருபையுண்டாவதாக, கிருபையுண்டாவதாக என்று ஆர்ப்பரிப்பா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ருபாபேலின் கைகள் இந்த ஆலயத்துக்கு அஸ்திபாரம்போட்டது; அவன் கைகளே இதை முடித்துத் 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ல் சேனைகளின் கர்த்தர் என்னை உங்களிடத்திற்கு அனுப்பினாரென்று அறி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ற்பமான ஆரம்பத்தின் நாளை யார் அசட்டைபண்ணலாம்? பூமியெங்கும் சுற்றிப்பார்க்கிறவைகளாகிய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ழு கண்களும் செருபாபேலின் கையில் இருக்கிற தூக்குநூலைச் சந்தோஷமாய்ப் பா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நான் அவரை நோக்கி: குத்துவிளக்குக்கு வலதுபுறமாகவும் அதற்கு இடதுபுறமாகவும் இருக்கிற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ஒலிவமரங்கள் என்னவெ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படியும் நான் அவரை நோக்கி இரண்டு பொற்குழாய்களின் வழியாய்த் தொடங்கி பொன்னிறமான எண்ணெ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லிருந்து இறங்கப்பண்ணுகிறவைகளாகிய ஒலிவமரங்களின் இரண்டு கிளைகள் என்னவெ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அவர்: இவைகள் இன்னதென்று உனக்குத் தெரியாதா என்றார்; ஆண்டவனே, எனக்குத் தெரி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ர்; இவைகள் இரண்டும் சர்வலோகத்துக்கும் ஆண்டவராயிருக்கிறவரின் சமுகத்தில் நிற்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ஷேகம் பெற்ற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4]]></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2026-09-16T23:52:59Z</dcterms:created>
  <dcterms:modified xsi:type="dcterms:W3CDTF">2026-09-16T23:52:59Z</dcterms:modified>
  <dc:title>சகரியா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