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; நம்முடைய தேவனைக் கீர்த்தனம்பண்ணுகிறது நல்லது, துதித்தலே இன்பமும் ஏற்றது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ுசலேமைக் கட்டுகிறார்; துரத்துண்ட இஸ்ரவேலரைக் கூட்டிச்சேர்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ருதயம் நொறுங்குண்டவர்களைக் குணமாக்குகிறார், அவர்களுடைய காயங்களைக் கட்ட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ட்சத்திரங்களின் இலக்கத்தை எண்ணி, அவைகளுக்கெல்லாம் பேரிட்டு அழை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ஆண்டவர் பெரியவரும் மகா பெலமுள்ளவருமாயிருக்கிறார்; அவருடைய அறிவு அளவில்லா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ாந்தகுணமுள்ளவர்களை உயர்த்துகிறார்; துன்மார்க்கரைத் தரைமட்டும் தாழ்த்த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த் துதியுடன் பாடிக்கொண்டாடுங்கள்; நம்முடைய தேவனைச் சுரமண்டலத்தால் கீர்த்தனம் பண்ண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ானத்தை மேகங்களால் மூடி, பூமிக்கு மழையை ஆயத்தப்படுத்தி மலைகளில் புல்லை முளைப்பி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வானத்தை மேகங்களால் மூடி, பூமிக்கு மழையை ஆயத்தப்படுத்தி மலைகளில் புல்லை முளைப்ப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மிருகஜீவன்களுக்கும் கூப்பிடுகிற காக்கைக் குஞ்சுகளுக்கும் ஆகாரங்கொட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குதிரையின் பலத்தில் விருப்பமாயிரார்; வீரனுடைய கால்களில் பிரியப்ப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க்குப் பயந்து, தமது கிருபைக்குக் காத்திருக்கிறவர்கள்மேல் கர்த்தர் பிரியம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ுசலேமே கர்த்தரை ஸ்தோத்திரி; சீயோனே என் தேவனைத் துதி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உன் வாசல்களின் தாழ்ப்பாள்களைப் பலப்படுத்தி, உன்னிடத்திலுள்ள உன் பிள்ளைகளை ஆசீர்வதி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உன் எல்லைகளைச் சமாதானமுள்ளவைகளாக்கி உச்சிதமான கோதுமையினால் உன்னைத் திருப்தியாக்க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தமது வார்த்தையைப் பூமியில் அனுப்புகிறார்; அவருடைய சொல் மகா தீவிரமாய்ச் செல்ல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ஞ்சைப்போல் உறைந்த மழையைத் தருகிறார்; சாம்பலைப்போல் உறைந்த பனியைத் தூவ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தமது கல்மழையைத் துணிக்கைகளாக அனுப்புகிறார், அவருடைய குளிருக்கு முன்பாக நிற்பவன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 ஓ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தமது வார்த்தையை அனுப்பி, அவைகளை உருகப்பண்ணுகிறார்; தமது காற்றை வீசும்படி செய்ய தண்ணீர்கள் ஓ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ுக்குத் தம்முடைய வசனங்களையும், இஸ்ரவேலுக்குத் தமது பிரமாணங்களையும் தமது நியாயங்களையும் அறிவ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 அல்லேலூயா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வேறே எந்த ஜாதிக்கும் இப்படிச் செய்ததில்லை; அவருடைய நியாயங்களை அறியாமற்போகிறார்கள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ಕರ್ತನನ್ನು ಸ್ತುತಿಸಿರಿ; ನಮ್ಮ ದೇವರನ್ನು ಕೀರ್ತಿಸುವದು ಒಳ್ಳೇದು; ಸ್ತೋತ್ರವು ರಮ್ಯವೂ ಯೋಗ್ಯವ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ಯೆರೂಸಲೇಮನ್ನು ಕಟ್ಟುತ್ತಾನೆ; ಚದರಿಹೋದ ಇಸ್ರಾಯೇಲ್ಯರನ್ನು ಕೂ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ಮುರಿದ ಹೃದಯದವರನ್ನು ಸ್ವಸ್ಥಮಾಡಿ ಅವರ ಗಾಯಗಳನ್ನು ಕಟ್ಟ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ನಕ್ಷತ್ರಗಳ ಸಂಖ್ಯೆಯನ್ನು ಹೇಳು ತ್ತಾನೆ; ಅವೆಲ್ಲವುಗಳನ್ನು ಅವುಗಳ ಹೆಸರಿನಿಂದ ಕರೆ 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 ಕರ್ತನು ದೊಡ್ಡವನೂ, ಪರಾ ಕ್ರಮಿಯೂ, ವಿವೇಕಕ್ಕೆ ಎಣೆಯ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ಸಾತ್ವಿಕರನ್ನು ಎತ್ತುತ್ತಾನೆ. ದುಷ್ಟರನ್ನು ನೆಲಕ್ಕೆ ಹಾಕ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ಿಗೆ ಸ್ತೋತ್ರದಿಂದ ಹಾಡಿರಿ; ನಮ್ಮ ದೇವ ರನ್ನು ಕಿನ್ನರಿಯಿಂದ ಕೀರ್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ಆಕಾಶವನ್ನು ಮೋಡಗಳಿಂದ ಮುಚ್ಚುತ್ತಾನೆ; ಭೂಮಿಗೆ ಮಳೆ ಯನ್ನು ಸಿದ್ಧಮಾಡುತ್ತಾನೆ, ಬೆಟ್ಟಗಳಲ್ಲಿ ಹುಲ್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ಳೆ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ಪಶುಗಳಿಗೂ ಕೂಗುವ ಕಾಗೆ ಮರಿಗಳಿಗೂ ಆಹಾರ ಕೊ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ತನು ಕುದು ರೆಯ ಶಕ್ತಿಯಲ್ಲಿ ಸಂತೋಷಿಸುವದಿಲ್ಲ; ಮನುಷ್ಯನ ತೊಡೆಯಬಲವನ್ನು ಮೆಚ್ಚ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ತನಗೆ ಭಯಪಡುವವರಲ್ಲಿಯೂ ತನ್ನ ಕರುಣೆಗೆ ಎದುರು ನೋಡುವವರಲ್ಲಿಯೂ ಇಷ್ಟಪ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ಯೆರೂ ಸಲೇಮೇ, ಕರ್ತನನ್ನು ಸ್ತುತಿಸು; ಓ ಚೀಯೋನೇ, ನಿನ್ನ ದೇವರನ್ನು ಸ್ತುತ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ಬಾಗಲುಗಳ ಅಗುಳಿ ಗಳನ್ನು ಬಲಮಾಡಿ ಆತನು ನಿನ್ನ ಮಕ್ಕಳನ್ನು ನಿನ್ನ ಮಧ್ಯದಲ್ಲಿ ಆಶೀರ್ವದ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ನಿನ್ನ ಮೇರೆಗಳನ್ನು ಸಮಾಧಾನಪಡಿಸುತ್ತಾನೆ. ಶ್ರೇಷ್ಠವಾದ ಗೋಧಿಯಿಂದ ನಿನ್ನನ್ನು ತೃಪ್ತಿಪ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ತನು ತನ್ನ ಆಜ್ಞೆಯನ್ನು ಭೂಮಿಗೆ ಕಳುಹಿಸುತ್ತಾನೆ; ಅತಿ ತೀವ್ರವಾಗಿ ಆತನ ವಾಕ್ಯವು ಓಡ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ಹಿಮವನ್ನು ಉಣ್ಣೆಯ ಹಾಗೆ ಕೊಡುತ್ತಾನೆ; ಮಂಜನ್ನು ಬೂದಿಯ ಹಾಗೆ ಚದರ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ತನ್ನ ನೀರುಗಡ್ಡೆ ಯನ್ನು ತುಂಡುಗಳ ಹಾಗೆ ಹಾಕುತ್ತಾನೆ; ಆತನ ಚಳಿಯ ಮುಂದೆ ಯಾರು ನಿಲ್ಲುವ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ು ತನ್ನ ವಾಕ್ಯವನ್ನು ಕಳುಹಿಸಿ ಅವುಗಳನ್ನು ಕರಗಿಸುತ್ತಾನೆ; ತನ್ನ ಗಾಳಿಯನ್ನು ಬೀಸಮಾಡುತ್ತಾನೆ;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ಿಯ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ನು ಯಾಕೋಬರಿಗೆ ತನ್ನ ವಾಕ್ಯವನ್ನೂ ಇಸ್ರಾಯೇಲಿಗೆ ನಿಯಮಗಳನ್ನೂ ನ್ಯಾಯವಿಧಿಗಳನ್ನೂ ತಿಳ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ಾವ ಜನಾಂಗಕ್ಕಾದರೂ ಆತನು ಹೀಗೆ ಮಾಡ ಲಿಲ್ಲ; ನ್ಯಾಯವಿಧಿಗಳನ್ನು ಅವರು ತಿಳುಕೊಳ್ಳುವದಿಲ್ಲ. ನೀವು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2026-10-20T08:38:37Z</dcterms:created>
  <dcterms:modified xsi:type="dcterms:W3CDTF">2026-10-20T08:38:37Z</dcterms:modified>
  <dc:title>ಕೀರ್ತನೆಗಳು : 147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