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கூத் மரணமடைந்தபின்பு இஸ்ரவேல் புத்திரர் திரும்பக் கர்த்தரின் பார்வைக்குப் பொல்லாப்பானதைச் செய்த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லபிதோத்தின் மனைவியாகிய தெபொராள் என்னும் தீர்க்கதரிசியானவள் இஸ்ரவேலை நியாயம் விசாரித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ாக்; நீ என்னோடேகூட வந்தால் போவேன்; என்னோடே கூடவராவிட்டால், நான் போகமாட்ட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ாக்; நீ என்னோடேகூட வந்தால் போவேன்; என்னோடே கூடவராவிட்டால், நான் போகமாட்ட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ினோகாமின் குமாரன் பாராக்தாபோர் மலையில் ஏறிப்போனான் என்று சிசெராவுக்கு அறிவிக்கப்பட்ட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ினோகாமின் குமாரன் பாராக்தாபோர் மலையில் ஏறிப்போனான் என்று சிசெராவுக்கு அறிவிக்கப்பட்ட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செரா தொளாயிரம் இருப்புரதங்களாகிய தன்னுடைய எல்லாரதங்களையும், தன்னோடிருக்கும் எல்லா ஜனங்களையும், புறஜாதிகளின் பட்டணமாகிய அரோசேத்திலிருந்து கீசோன் பள்ளத்தாக்கிலே வரவழை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தேவன் அந்நாளிலே கானானியரின் ராஜாவாகிய யாபீனை இஸ்ரவேல் புத்திரருக்கு முன்பாகத் தாழ்த்த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ின் கை கானானியரின் ராஜாவாகிய யாபீனை நிர்மூலமாக்குமட்டும் அவன் மேல் பலத்துக் கொண்டே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ின் கை கானானியரின் ராஜாவாகிய யாபீனை நிர்மூலமாக்குமட்டும் அவன் மேல் பலத்துக் கொண்டே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ఏహూదు మరణమైనతరువాత ఇశ్రాయేలీయులు ఇంకను యెహోవా దృష్టికి దోషులై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హాసోరులో ఏలు కనాను రాజైన యాబీనుచేతికి వారిని అప్పగించెను. అతని సేనాధిపతి అన్యుల హరోషెత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ిన సీసెర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కి తొమి్మదివందల ఇనుపరథము లుండెను. అతడు ఇరువది సంవత్సరములు ఇశ్రాయేలీయు లను కఠినమైన బాధ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ు యెహోవాకు మొఱ్ఱ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కాలమున లప్పీదోతునకు భార్యయైన దెబోరా అను ప్రవక్త్రి ఇశ్రాయేలీయులకు న్యాయాధిపతిని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ఆమె ఎఫ్రాయిమీయుల మన్యమందలి రామా కును బేతేలుకును మధ్యనున్న దెబోరా సరళవృక్షము క్రింద తీర్పు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ుటకద్దు, తీర్పు చేయుటకై ఇశ్రా యేలీయులు ఆమెయొద్దకు వచ్చు 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మె నఫ్తాలి కెదెషులోనుండి అబీనోయము కుమారుడైన బారాకును పిలువనంపించి అతనితో ఇట్లనెనునీవు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ఫ్తాలీయుల లోను జెబూలూనీయులలోను పదివేలమంది మనుష్యులను తాబోరు కొండయొద్దకు రప్పించ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ేను నీ దగ్గరకు యాబీను సేనాధిపతియైన సీసెరాను అతని రథములను అతని సైన్యమను కీషోను ఏటియొద్దకు క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చేతికి అత నిని అప్పగించెదనని ఇశ్రాయేలీయుల దేవుడైన యెహోవా సెలవిచ్చియుండలేదా? అని దెబోరా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బారాకు నీవు నాతోకూడ వచ్చిన యెడల నేను వెళ్లెదను గాని నీవు నాతో కూడ రాని యెడల నేను వెళ్లనని ఆమె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ఆమెనీతో నేను అగత్యముగా వచ్చెదను; అయితే నీవు చేయు ప్రయాణమువలన నీకు ఘనతకలుగదు, యెహోవా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చేతికి సీసెరాను అప్పగించునని చెప్పి తాను లేచి బారాకుతో కూడ కెదెషు న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బారాకు జెబూలూనీయులను నఫ్తాలీయు లను కెదెషు నకు పిలిపించినప్పుడు పదివేలమంది మనుష్యులు అతనివె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దెబోరాయు అతనితోకూడ పోయెను. అంతకులోగా కయీనీయుడైన హెబెరు మోషే మామ యైన హోబాబు సంతతివార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యీనీయులనుండి వేరు పడి కెదెషునొద్దనున్న జయనన్నీములోని మస్తకివృక్షము నొద్ద తన గుడా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సికొన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బీనో యము కుమారుడైన బారాకు తాబోరుకొండమీదికిపోయె నని సీసెరాకు తెలుపబడినప్పుడు సీసెరా తన రథముల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ిని తన తొమి్మదివందల ఇనుప రథ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న్యుల హరో షెతునుండి కీషోను వాగువరకు తన పక్షముగా నున్న సమస్త జనమును పిలిప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దెబోరాలెమ్ము, యెహోవా సీసెరాను నీ చేతికి అప్పగించిన దినము ఇదే, యెహోవా నీకు ముందుగా బయలుదేరును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బారాకుతో చెప్పినప్పుడు, బారాకు ఆ పదివేలమంది మనుష్యులను వెంటబెట్టుకొని తాబోరు కొండ మీదినుండి ద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బారాకు వారిని హతము చేయునట్లు యెహోవా సీసెరాను అతని రథములన్నిటిని అతని సర్వ సేనను కలవరపర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ీసెరా తన రథము దిగి కాలినడకను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​బారాకు ఆ రథములను సేనను అన్యుల హరోషెతువరకు తరుమగా సీసెరాయొక్క సర్వసేనయు కత్తివాత కూల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్కడైనను మిగిలియుండ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హాసోరురాజైన యాబీనుకును కయీనీయుడైన హెబెరు వంశస్థులకును సమాధానము కలిగియుండెను గనుక సీసె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ినడకను కయీనీయుడగు హెబెరు భార్యయైన యాయేలు గుడారమునకు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యాయేలు సీసెరాను ఎదుర్కొన బోయి అతనిని చూచి నా యేలినవాడా నాతట్టు తిరుగుము, తిరుగుము భ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కుమని చెప్పినందున అతడు ఆమె గుడారమును జొ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మె గొంగళితో అతని కప్పగా అతడుదప్పికొనియున్నాను, దయచేసి దాహమునకు కొంచెము నీళ్లిమ్మని ఆమె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 ఒక పాలబుడ్డి విప్పి అతనికి దాహమిచ్చి అతని కప్ప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డుగుడారపు ద్వారమున నిలిచి యుండుము; ఎవడేకాని లోపలికివచ్చియిక్కడ నెవడైననున్నాడ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డిగినయెడల నీవుఎవడును లేడని చెప్పవల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ిమ్మట హెబెరు భార్యయైన యాయేలు గుడారపు మేకు తీసికొని సుత్తె చేతపట్టు కొని అతనియొద్దకు మెల్ల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 అతనికి అలసట చేత గాఢనిద్ర కలిగియుండగా నేలకు దిగునట్లు ఆ మేకును అతని కణతలలో దిగగొ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డు చచ్చెను బారాకు సీసెరాను తరుముచుండగా యాయేలు అతనిని ఎదుర్కొన వచ్చిరమ్ము, నీవు వెదక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ని నీకు చూపిం చెదననగా అతడు వచ్చినప్పుడు సీసెరా చచ్చి పడి యుండెను, ఆ మేకు అతని కణతలలో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దినమున దేవుడు ఇశ్రాయేలీయులయెదుట కనాను రాజైన యాబీనును అణ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రువాత వారు కనాను రాజైన యాబీనును సంహరించువరకు ఇశ్రాయేలీయుల చెయ్యి కనాను రాజైన యాబీనుకు విరో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కంతకు హెచ్చ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2026-10-20T07:26:24Z</dcterms:created>
  <dcterms:modified xsi:type="dcterms:W3CDTF">2026-10-20T07:26:24Z</dcterms:modified>
  <dc:title>న్యాయాధిపతులు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