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்முடைய சித்தத்தின்படி செய்ய, இதோ, வருகிறேன் என்று இரண்டாவதை நிலைநிறுத்துவதற்கு முதலாவதை நீக்கிப்போட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்முடைய சித்தத்தின்படி செய்ய, இதோ, வருகிறேன் என்று இரண்டாவதை நிலைநிறுத்துவதற்கு முதலாவதை நீக்கிப்போட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கிறிஸ்துவினுடைய சரீரம் ஒரேதரம் பலியிடப்பட்டதினாலே, அந்தச் சித்தத்தின்படி நாம் பரிசுத்தமாக்கப்பட்ட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கிறிஸ்துவினுடைய சரீரம் ஒரேதரம் பலியிடப்பட்டதினாலே, அந்தச் சித்தத்தின்படி நாம் பரிசுத்தமாக்கப்பட்ட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எந்த ஆசாரியனும் நாடோறும் ஆராதனை செய்கிறவனாயும், பாவங்களை ஒருக்காலும் நிவிர்த்திசெய்யக்கூடாத ஒரேவித பலிகளை அநேகந்தரம் செலுத்திவருகிறவனாயும் நிற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எந்த ஆசாரியனும் நாடோறும் ஆராதனை செய்கிறவனாயும், பாவங்களை ஒருக்காலும் நிவிர்த்திசெய்யக்கூடாத ஒரேவித பலிகளை அநேகந்தரம் செலுத்திவருகிறவனாயும் நிற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ோ, பாவங்களுக்காக ஒரே பலியைச் செலுத்தி, என்றென்றைக்கும் தேவனுடைய வலதுபாரிசத்தில் உட்கார்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ோ, பாவங்களுக்காக ஒரே பலியைச் செலுத்தி, என்றென்றைக்கும் தேவனுடைய வலதுபாரிசத்தில் உட்கார்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த் தம்முடைய சத்துருக்களைத் தமது பாதபடியாக்கிப்போடும்வரைக்கும் காத்துக்கொண்ட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ெனில் பரிசுத்தமாக்கப்படுகிறவர்களை ஒரே பலியினாலே இவர் என்றென்றைக்கும் பூரணப்படுத்தி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ைக்குறித்துப் பரிசுத்த ஆவியானவரும் நமக்குச் சாட்சிசொல்லுகிறார்; எப்படியெனில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ுக்குப்பின்பு நான் அவர்களோடே பண்ணும் உடன்படிக்கையாவது: நான் என்னுடைய பிரமாணங்களை அவர்களுடைய இருதயங்களில் வைத்து, அவைகளை அவர்களுடைய மனதில் எழுதுவேன் என்று கர்த்தர் சொல்லுகிறாரென்பதை உரைத்தபின்ப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ுக்குப்பின்பு நான் அவர்களோடே பண்ணும் உடன்படிக்கையாவது: நான் என்னுடைய பிரமாணங்களை அவர்களுடைய இருதயங்களில் வைத்து, அவைகளை அவர்களுடைய மனதில் எழுதுவேன் என்று கர்த்தர் சொல்லுகிறாரென்பதை உரைத்தபின்ப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பாவங்களையும் அவர்களுடைய அக்கிரமங்களையும் நான் இனி நினைப்பதில்லை என்பதைச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் மன்னிக்கப்பட்டதுண்டானால், இனிப் பாவத்தினிமித்தம் பலி செலுத்தப்படுவதில்ல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சகோதரரே, நாம் பரிசுத்தஸ்தலத்தில் பிரவேசிப்பதற்கு இயேசுவானவர் தமது மாம்சமாகிய திரையின் வழியாய்ப் புதிதும் ஜீவனுமான மார்க்கத்தை நமக்கு உண்டுபண்ணினபடிய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மார்க்கத்தின்வழியாய்ப் பிரவேசிப்பதற்கு அவருடைய இரத்தத்தினாலே நமக்குத் தைரியம் உண்டாயிருக்கிறபடியினா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மார்க்கத்தின்வழியாய்ப் பிரவேசிப்பதற்கு அவருடைய இரத்தத்தினாலே நமக்குத் தைரியம் உண்டாயிருக்கிறபடியின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வீட்டின்மேல் அதிகாரியான மகா ஆசாரியர் நமக்கு ஒருவர் இருக்கிறபடியின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, நம்முடைய நம்பிக்கையை அறிக்கையிடுகிறதில் அசைவில்லாமல் உறுதியாயிருக்கக்கடவோம்; வாக்குத்தத்தம்பண்ணினவர் உண்மையுள்ளவராயிருக்கிறா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, நம்முடைய நம்பிக்கையை அறிக்கையிடுகிறதில் அசைவில்லாமல் உறுதியாயிருக்கக்கடவோம்; வாக்குத்தத்தம்பண்ணினவர் உண்மையுள்ளவராயிருக்கிறா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, அன்புக்கும் நற்கிரியைகளுக்கும் நாம் ஏவப்படும்படி ஒருவரையொருவர் கவனித்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 கூடிவருதலைச் சிலர் விட்டுவிடுகிறதுபோல நாமும் விட்டுவிடாமல், ஒருவருக்கொருவர் புத்திசொல்லக்கடவோம்; நாளானது சமீபித்துவருகிறதை எவ்வளவாய்ப் பார்க்கிறீர்களோ அவ்வளவாய்ப் புத்திசொல்ல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 கூடிவருதலைச் சிலர் விட்டுவிடுகிறதுபோல நாமும் விட்டுவிடாமல், ஒருவருக்கொருவர் புத்திசொல்லக்கடவோம்; நாளானது சமீபித்துவருகிறதை எவ்வளவாய்ப் பார்க்கிறீர்களோ அவ்வளவாய்ப் புத்திசொல்ல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ியத்தை அறியும் அறிவை அடைந்தபின்பு நாம் மனப்பூர்வமாய்ப் பாவஞ்செய்கிறவர்களாயிருந்தால், பாவங்களினிமித்தம் செலுத்தத்தக்க வேறொருபலி இனியிராம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ியத்தை அறியும் அறிவை அடைந்தபின்பு நாம் மனப்பூர்வமாய்ப் பாவஞ்செய்கிறவர்களாயிருந்தால், பாவங்களினிமித்தம் செலுத்தத்தக்க வேறொருபலி இனியிராம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ியாயத்தீர்ப்பு வருமென்று பயத்தோடே எதிர்பார்க்குதலும், விரோதிகளைப் பட்சிக்கும் கோபாக்கினையுமே இ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ியாயத்தீர்ப்பு வருமென்று பயத்தோடே எதிர்பார்க்குதலும், விரோதிகளைப் பட்சிக்கும் கோபாக்கினையுமே இ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சேயினுடைய பிரமாணத்தைத் தள்ளுகிறவன் இரக்கம்பெறாமல் இரண்டுமூன்று சாட்சிகளின் வாக்கினாலே சாகிறானே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ழிவாங்குதல் எனக்குரியது, நானே பதிற்செய்வேன் என்று கர்த்தர் சொல்லுகிறார் என்றும், கர்த்தர் தம்முடைய ஜனங்களை நியாயந்தீர்ப்பாரென்றும் சொன்னவர் இன்னாரென்று அறிவ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ழிவாங்குதல் எனக்குரியது, நானே பதிற்செய்வேன் என்று கர்த்தர் சொல்லுகிறார் என்றும், கர்த்தர் தம்முடைய ஜனங்களை நியாயந்தீர்ப்பாரென்றும் சொன்னவர் இன்னாரென்று அறி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ீவனுள்ள தேவனுடைய கைகளிலே விழுகிறது பயங்கரமாயிருக்க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ந்தின நாட்களை நினைத்துக்கொள்ளுங்கள்; நீங்கள் பிரகாசமாக்கப்பட்டிருந்த அந்த நாட்களில் உபத்திரவங்களாகிய மிகுந்த போராட்டத்தைச் சகித்தீ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ந்தின நாட்களை நினைத்துக்கொள்ளுங்கள்; நீங்கள் பிரகாசமாக்கப்பட்டிருந்த அந்த நாட்களில் உபத்திரவங்களாகிய மிகுந்த போராட்டத்தைச் சகித்தீ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ிந்தைகளாலும் உபத்திரவங்களாலும் நீங்கள் வேடிக்கையாக்கப்பட்டதுமல்லாமல், அப்படி நடத்தப்பட்டவர்களுக்குப் பங்காளிகளுமான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ிந்தைகளாலும் உபத்திரவங்களாலும் நீங்கள் வேடிக்கையாக்கப்பட்டதுமல்லாமல், அப்படி நடத்தப்பட்டவர்களுக்குப் பங்காளிகளுமான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மிகுந்த பலனுக்கேதுவான உங்கள் தைரியத்தை விட்டுவிடாதி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தேவனுடைய சித்தத்தின்படி செய்து, வாக்குத்தத்தம்பண்ணப்பட்டதைப் பெறும்படிக்குப் பொறுமை உங்களுக்கு வேண்டியதாய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தேவனுடைய சித்தத்தின்படி செய்து, வாக்குத்தத்தம்பண்ணப்பட்டதைப் பெறும்படிக்குப் பொறுமை உங்களுக்கு வேண்டியதாய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ருகிறவர் இன்னுங் கொஞ்சக்காலத்தில் வருவார், தாமதம்பண்ண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சுவாசத்தினாலே நீதிமான் பிழைப்பான், பின்வாங்கிப்போவானானால் அவன்மேல் என் ஆத்துமா பிரியமாயிராது என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சுவாசத்தினாலே நீதிமான் பிழைப்பான், பின்வாங்கிப்போவானானால் அவன்மேல் என் ஆத்துமா பிரியமாயிராது என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மோ கெட்டுப்போகப் பின்வாங்குகிறவர்களாயிராமல், ஆத்துமா ஈடேற விசுவாசிக்கிறவர்களாயிருக்கிற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மோ கெட்டுப்போகப் பின்வாங்குகிறவர்களாயிராமல், ஆத்துமா ஈடேற விசுவாசிக்கிறவர்களாயிருக்கிற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ப்படுத்துமானால், ஆராதனை செய்கிறவர்கள் ஒருதரம் சுத்தமாக்கப்பட்டபின்பு, இன்னும் பாவங்களுண்டென்று உணர்த்தும் மனச்சாட்சி அவர்களுக்கு இல்லாதிருப்பதினால், அந்தப்பலிகளைச் செலுத்துகிறது நிறுத்தப்படுமல்லவா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ப்படுத்துமானால், ஆராதனை செய்கிறவர்கள் ஒருதரம் சுத்தமாக்கப்பட்டபின்பு, இன்னும் பாவங்களுண்டென்று உணர்த்தும் மனச்சாட்சி அவர்களுக்கு இல்லாதிருப்பதினால், அந்தப்பலிகளைச் செலுத்துகிறது நிறுத்தப்படுமல்லவா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 நிறுத்தப்படாதபடியால், பாவங்கள் உண்டென்று அவைகளினாலே வருஷந்தோறும் நினைவுகூருதல் உண்டா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ாமலும், காளை வெள்ளாட்டுக்கடா இவைகளுடைய இரத்தம் பாவங்களை நிவிர்த்திசெய்யமாட்டாத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வர் உலகத்தில் பிரவேசிக்கும்போது: பலியையும் காணிக்கையையும் நீர் விரும்பவில்லை, ஒரு சரீரத்தை எனக்கு ஆயத்தம்பண்ணினீர்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வர் உலகத்தில் பிரவேசிக்கும்போது: பலியையும் காணிக்கையையும் நீர் விரும்பவில்லை, ஒரு சரீரத்தை எனக்கு ஆயத்தம்பண்ணினீர்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ர்வாங்க தகனபலிகளும், பாவநிவாரண பலிகளும் உமக்குப் பிரியமானதல்ல என்றீ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தேவனே, உம்முடைய சித்தத்தின்படி செய்ய, இதோ, வருகிறேன், புஸ்தகச்சுருளில் என்னைக்குறித்து எழுதியிருக்கிறது என்று சொன்னே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ப்பிரமாணத்தின்படி செலுத்தப்பட்டுவருகிற பலிகளைக்குறித்து மேற்சொல்லியபடி: பலியையும், காணிக்கையையும், சர்வாங்க தகனபலிகளையும், பாவநிவாரணபலிகளையும் நீர் விரும்பவில்லை, அவைகள் உமக்குப் பிரியமானதல்ல என்று சொன்னபின்பு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ப்பிரமாணத்தின்படி செலுத்தப்பட்டுவருகிற பலிகளைக்குறித்து மேற்சொல்லியபடி: பலியையும், காணிக்கையையும், சர்வாங்க தகனபலிகளையும், பாவநிவாரணபலிகளையும் நீர் விரும்பவில்லை, அவைகள் உமக்குப் பிரியமானதல்ல என்று சொன்னபின்பு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said he, Lo, I come to do your will, O God. He takes away the first, that he may establis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eco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y the which will we are sanctified through the offering of the body of Jesus Christ once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every priest stands daily ministering and offering oftentimes the same sacrifices, which c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 take away sin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this man, after he had offered one sacrifice for sins for ever, sat down on the right h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rom henceforth expecting till his enemies be made his footstoo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by one offering he has perfected for ever them that are sanctif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ereof the Holy Spirit also is a witness to us: for after that he had said befor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is is the covenant that I will make with them after those days, says the Lord, I will put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ws into their hearts, and in their minds will I write them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ir sins and iniquities will I remember no 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where remission of these is, there is no more offering for s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aving therefore, brethren, boldness to enter into the holiest by the blood of Jes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y a new and living way, which he has consecrated for us, through the veil, that is to say,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les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having an high priest over the house of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Let us draw near with a true heart in full assurance of faith, having our hearts sprinkled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 evil conscience, and our bodies washed with pure wa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Let us hold fast the profession of our faith without wavering; (for he is faithful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mised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let us consider one another to provoke unto love and to good work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Not forsaking the assembling of ourselves together, as the manner of some is; but exhorting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: and so much the more, as all of you see the day approac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if we sin willfully after that we have received the knowledge of the truth, there remains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 sacrifice for sin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a certain fearful looking for of judgment and fiery indignation, which shall devou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dversar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He that despised Moses' law died without mercy under two or three witness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Of how much greater punishment, suppose all of you, shall he be thought worthy, who has trod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der foot the Son of God, and has counted the blood of the covenant, wherewith he was sanctifi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 unholy thing, and has done despite unto the Spirit of grac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or we know him that has said, Vengeance belongs unto me, I will recompense, says the Lord.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ain, The Lord shall judge his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t is a fearful thing to fall into the hands of the living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call to remembrance the former days, in which, after all of you were illuminated,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dured a great fight of afflictio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Partly, whilst all of you were made a gazing-stock both by reproaches and afflictions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tly, whilst all of you became companions of them that were so u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For all of you had compassion of me in my bonds, and took joyfully the spoiling of your good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wing in yourselves that all of you have in heaven a better and an enduring substa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Cast not away therefore your confidence, which has great recompence of re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For all of you have need of patience, that, after all of you have done the will of God,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might receive the prom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yet a little while, and he that shall come will come, and will not tar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Now the just shall live by faith: but if any man draw back, my soul shall have no pleasur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But we are not of them who draw back unto perdition; but of them that believe to the saving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 the law having a shadow of good things to come, and not the very image of the things, c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 with those sacrifices which they offered year by year continually make the comers there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fec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n would they not have ceased to be offered? because that the worshippers once purg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uld have had no more conscience of s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n those sacrifices there is a remembrance again made of sins every y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t is not possible that the blood of bulls and of goats should take away s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refore when he comes into the world, he says, Sacrifice and offering you would not, but a bod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you prepared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burnt offerings and sacrifices for sin you have had no pleasu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aid I, Lo, I come (in the volume of the book it is written of me,) to do your will, O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bove when he said, Sacrifice and offering and burnt offerings and offering for sin you w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, neither had pleasure therein; which are offered by the law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2026-10-21T06:37:31Z</dcterms:created>
  <dcterms:modified xsi:type="dcterms:W3CDTF">2026-10-21T06:37:31Z</dcterms:modified>
  <dc:title>Hebrews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